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4444"/>
    <a:srgbClr val="504D9C"/>
    <a:srgbClr val="F9B233"/>
    <a:srgbClr val="B9B9B9"/>
    <a:srgbClr val="D63616"/>
    <a:srgbClr val="569E89"/>
    <a:srgbClr val="573B36"/>
    <a:srgbClr val="E63900"/>
    <a:srgbClr val="EBDEBE"/>
    <a:srgbClr val="828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6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72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9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97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6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4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06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47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4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6CA1-FBCA-4D41-A782-4EFF392A1C53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2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A1CC50-373C-4345-8D92-21697601BE5F}"/>
              </a:ext>
            </a:extLst>
          </p:cNvPr>
          <p:cNvSpPr/>
          <p:nvPr/>
        </p:nvSpPr>
        <p:spPr>
          <a:xfrm>
            <a:off x="0" y="2409822"/>
            <a:ext cx="6858000" cy="6734178"/>
          </a:xfrm>
          <a:prstGeom prst="rect">
            <a:avLst/>
          </a:prstGeom>
          <a:solidFill>
            <a:srgbClr val="D63616"/>
          </a:solidFill>
          <a:ln>
            <a:solidFill>
              <a:srgbClr val="D63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8C4271-D141-43C6-AC0E-623CA95EEC6C}"/>
              </a:ext>
            </a:extLst>
          </p:cNvPr>
          <p:cNvSpPr/>
          <p:nvPr/>
        </p:nvSpPr>
        <p:spPr>
          <a:xfrm>
            <a:off x="214947" y="2621077"/>
            <a:ext cx="6433817" cy="6398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6FBDC2-2F28-4217-8898-C39EBCAA4E48}"/>
              </a:ext>
            </a:extLst>
          </p:cNvPr>
          <p:cNvSpPr txBox="1"/>
          <p:nvPr/>
        </p:nvSpPr>
        <p:spPr>
          <a:xfrm>
            <a:off x="-22860" y="2621077"/>
            <a:ext cx="6858000" cy="1923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>
                <a:solidFill>
                  <a:srgbClr val="F9B233"/>
                </a:solidFill>
                <a:latin typeface="Goudy Stout" panose="0202090407030B020401" pitchFamily="18" charset="0"/>
              </a:rPr>
              <a:t>DIPLÔME</a:t>
            </a:r>
            <a:r>
              <a:rPr lang="fr-FR" sz="2800" dirty="0">
                <a:solidFill>
                  <a:srgbClr val="47A3FF"/>
                </a:solidFill>
                <a:latin typeface="Goudy Stout" panose="0202090407030B020401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sz="2800" dirty="0">
                <a:solidFill>
                  <a:srgbClr val="B24444"/>
                </a:solidFill>
                <a:latin typeface="Goudy Stout" panose="0202090407030B020401" pitchFamily="18" charset="0"/>
              </a:rPr>
              <a:t>RALLYE LECTURE</a:t>
            </a:r>
          </a:p>
          <a:p>
            <a:pPr algn="ctr"/>
            <a:r>
              <a:rPr lang="fr-FR" sz="3500" b="1" dirty="0">
                <a:latin typeface="Always Together" pitchFamily="50" charset="0"/>
              </a:rPr>
              <a:t>Tour du monde – ÉGYPTE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44B86B-60E7-4AE8-8CCD-34F95681372A}"/>
              </a:ext>
            </a:extLst>
          </p:cNvPr>
          <p:cNvSpPr txBox="1"/>
          <p:nvPr/>
        </p:nvSpPr>
        <p:spPr>
          <a:xfrm>
            <a:off x="5296059" y="7798538"/>
            <a:ext cx="1134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  <a:ea typeface="Always In My Heart" panose="02000603000000000000" pitchFamily="2" charset="0"/>
              </a:rPr>
              <a:t>La </a:t>
            </a:r>
            <a:r>
              <a:rPr lang="fr-FR" sz="2000" dirty="0" err="1">
                <a:latin typeface="Always Together" pitchFamily="50" charset="0"/>
                <a:ea typeface="Always In My Heart" panose="02000603000000000000" pitchFamily="2" charset="0"/>
              </a:rPr>
              <a:t>maitresse</a:t>
            </a:r>
            <a:endParaRPr lang="fr-FR" sz="2000" dirty="0">
              <a:latin typeface="Always Together" pitchFamily="50" charset="0"/>
              <a:ea typeface="Always In My Heart" panose="02000603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0F934F9-D67A-4648-A3E3-575023426639}"/>
              </a:ext>
            </a:extLst>
          </p:cNvPr>
          <p:cNvSpPr txBox="1"/>
          <p:nvPr/>
        </p:nvSpPr>
        <p:spPr>
          <a:xfrm>
            <a:off x="484273" y="6078835"/>
            <a:ext cx="152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Encouragement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471C152-8117-4157-B891-DDD6F4781A78}"/>
              </a:ext>
            </a:extLst>
          </p:cNvPr>
          <p:cNvSpPr txBox="1"/>
          <p:nvPr/>
        </p:nvSpPr>
        <p:spPr>
          <a:xfrm>
            <a:off x="1981536" y="5920056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de bronze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EFF218B-DC12-4E70-9CB3-79829F9E2A87}"/>
              </a:ext>
            </a:extLst>
          </p:cNvPr>
          <p:cNvSpPr txBox="1"/>
          <p:nvPr/>
        </p:nvSpPr>
        <p:spPr>
          <a:xfrm>
            <a:off x="3480445" y="5920056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d'argent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8F1A7691-9D3D-4E1B-B14C-6F355577F1A8}"/>
              </a:ext>
            </a:extLst>
          </p:cNvPr>
          <p:cNvSpPr txBox="1"/>
          <p:nvPr/>
        </p:nvSpPr>
        <p:spPr>
          <a:xfrm>
            <a:off x="4923277" y="5896451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d’or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6C9DAAD-2C85-4148-9921-E6E9E5C08F79}"/>
              </a:ext>
            </a:extLst>
          </p:cNvPr>
          <p:cNvSpPr txBox="1"/>
          <p:nvPr/>
        </p:nvSpPr>
        <p:spPr>
          <a:xfrm>
            <a:off x="-22860" y="6715693"/>
            <a:ext cx="6858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dirty="0">
                <a:latin typeface="Always Together" pitchFamily="50" charset="0"/>
              </a:rPr>
              <a:t>Délivré à : </a:t>
            </a:r>
            <a:r>
              <a:rPr lang="fr-FR" sz="3500" b="1" dirty="0">
                <a:solidFill>
                  <a:srgbClr val="504D9C"/>
                </a:solidFill>
                <a:latin typeface="Always Together" pitchFamily="50" charset="0"/>
              </a:rPr>
              <a:t>…………………….</a:t>
            </a:r>
            <a:endParaRPr lang="fr-FR" sz="3500" dirty="0">
              <a:solidFill>
                <a:srgbClr val="504D9C"/>
              </a:solidFill>
              <a:latin typeface="Always Together" pitchFamily="50" charset="0"/>
            </a:endParaRPr>
          </a:p>
          <a:p>
            <a:pPr algn="ctr"/>
            <a:r>
              <a:rPr lang="fr-FR" sz="2500" dirty="0">
                <a:latin typeface="Always Together" pitchFamily="50" charset="0"/>
              </a:rPr>
              <a:t>Classe de ……………..</a:t>
            </a:r>
          </a:p>
          <a:p>
            <a:pPr algn="ctr"/>
            <a:endParaRPr lang="fr-FR" sz="2500" dirty="0">
              <a:latin typeface="Always Together" pitchFamily="50" charset="0"/>
            </a:endParaRPr>
          </a:p>
          <a:p>
            <a:pPr algn="ctr"/>
            <a:r>
              <a:rPr lang="fr-FR" sz="2500" dirty="0">
                <a:latin typeface="Always Together" pitchFamily="50" charset="0"/>
              </a:rPr>
              <a:t>Le 17 mai 2021</a:t>
            </a:r>
          </a:p>
          <a:p>
            <a:pPr algn="ctr"/>
            <a:r>
              <a:rPr lang="fr-FR" sz="2500" dirty="0">
                <a:latin typeface="Always Together" pitchFamily="50" charset="0"/>
              </a:rPr>
              <a:t>École …………………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8774CD84-BA6B-419A-B260-689FC7DFDE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67BED2"/>
              </a:clrFrom>
              <a:clrTo>
                <a:srgbClr val="67BED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230" y="7153716"/>
            <a:ext cx="1861484" cy="1806768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9389AC6C-2EFB-41AE-80F6-CAD85BB74BDA}"/>
              </a:ext>
            </a:extLst>
          </p:cNvPr>
          <p:cNvSpPr txBox="1"/>
          <p:nvPr/>
        </p:nvSpPr>
        <p:spPr>
          <a:xfrm>
            <a:off x="915062" y="5250120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1BAB8C6-FE83-4504-B7EF-69DCDE65827F}"/>
              </a:ext>
            </a:extLst>
          </p:cNvPr>
          <p:cNvSpPr txBox="1"/>
          <p:nvPr/>
        </p:nvSpPr>
        <p:spPr>
          <a:xfrm>
            <a:off x="2312904" y="5243692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AC7AE5E-F6AF-4E56-8284-4A323B4FAA6C}"/>
              </a:ext>
            </a:extLst>
          </p:cNvPr>
          <p:cNvSpPr txBox="1"/>
          <p:nvPr/>
        </p:nvSpPr>
        <p:spPr>
          <a:xfrm>
            <a:off x="3811813" y="5253720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DD9ECAE8-33F9-43EA-BB95-D0F45E0E9A23}"/>
              </a:ext>
            </a:extLst>
          </p:cNvPr>
          <p:cNvSpPr txBox="1"/>
          <p:nvPr/>
        </p:nvSpPr>
        <p:spPr>
          <a:xfrm>
            <a:off x="5254645" y="5240704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B24444"/>
                </a:solidFill>
                <a:sym typeface="Wingdings" panose="05000000000000000000" pitchFamily="2" charset="2"/>
              </a:rPr>
              <a:t></a:t>
            </a:r>
            <a:endParaRPr lang="fr-FR" sz="3600" dirty="0">
              <a:solidFill>
                <a:srgbClr val="B24444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FB77D3E-B861-44D3-A81E-9B594E0B9580}"/>
              </a:ext>
            </a:extLst>
          </p:cNvPr>
          <p:cNvSpPr txBox="1"/>
          <p:nvPr/>
        </p:nvSpPr>
        <p:spPr>
          <a:xfrm>
            <a:off x="0" y="4445020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lways Together" pitchFamily="50" charset="0"/>
              </a:rPr>
              <a:t>Nombre de points: </a:t>
            </a:r>
            <a:r>
              <a:rPr lang="fr-FR" sz="2800" dirty="0">
                <a:solidFill>
                  <a:srgbClr val="F9B233"/>
                </a:solidFill>
                <a:latin typeface="Always Together" pitchFamily="50" charset="0"/>
              </a:rPr>
              <a:t>….</a:t>
            </a:r>
            <a:r>
              <a:rPr lang="fr-FR" sz="2800" dirty="0">
                <a:latin typeface="Always Together" pitchFamily="50" charset="0"/>
              </a:rPr>
              <a:t> / 50   - 10 livres –</a:t>
            </a:r>
          </a:p>
          <a:p>
            <a:pPr algn="ctr"/>
            <a:r>
              <a:rPr lang="fr-FR" sz="2400" dirty="0">
                <a:solidFill>
                  <a:srgbClr val="504D9C"/>
                </a:solidFill>
                <a:latin typeface="Always Together" pitchFamily="50" charset="0"/>
              </a:rPr>
              <a:t>…..% de réussite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CC3C7E51-E123-4108-86FC-826716DF0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430" y="9254"/>
            <a:ext cx="6892291" cy="24283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BB46D38-B234-4132-9321-D2CB9E44C4C7}"/>
              </a:ext>
            </a:extLst>
          </p:cNvPr>
          <p:cNvSpPr/>
          <p:nvPr/>
        </p:nvSpPr>
        <p:spPr>
          <a:xfrm rot="16200000">
            <a:off x="6246041" y="8536947"/>
            <a:ext cx="1026243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CENICIENTA</a:t>
            </a:r>
            <a:endParaRPr lang="fr-FR" sz="1108" dirty="0"/>
          </a:p>
        </p:txBody>
      </p:sp>
    </p:spTree>
    <p:extLst>
      <p:ext uri="{BB962C8B-B14F-4D97-AF65-F5344CB8AC3E}">
        <p14:creationId xmlns:p14="http://schemas.microsoft.com/office/powerpoint/2010/main" val="1814088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51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Always Together</vt:lpstr>
      <vt:lpstr>Arial</vt:lpstr>
      <vt:lpstr>Calibri</vt:lpstr>
      <vt:lpstr>Calibri Light</vt:lpstr>
      <vt:lpstr>Goudy Stout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Sandrine</cp:lastModifiedBy>
  <cp:revision>88</cp:revision>
  <dcterms:created xsi:type="dcterms:W3CDTF">2017-10-15T08:03:50Z</dcterms:created>
  <dcterms:modified xsi:type="dcterms:W3CDTF">2021-05-24T08:55:43Z</dcterms:modified>
</cp:coreProperties>
</file>