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2410" y="-8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44B8-06AB-4C58-9381-37851C166C08}" type="datetimeFigureOut">
              <a:rPr lang="fr-FR" smtClean="0"/>
              <a:pPr/>
              <a:t>10/05/2018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14D7-5B67-42D7-8A19-5C8027E7BCD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95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44B8-06AB-4C58-9381-37851C166C08}" type="datetimeFigureOut">
              <a:rPr lang="fr-FR" smtClean="0"/>
              <a:pPr/>
              <a:t>10/05/2018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14D7-5B67-42D7-8A19-5C8027E7BCD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52133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44B8-06AB-4C58-9381-37851C166C08}" type="datetimeFigureOut">
              <a:rPr lang="fr-FR" smtClean="0"/>
              <a:pPr/>
              <a:t>10/05/2018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14D7-5B67-42D7-8A19-5C8027E7BCD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9122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44B8-06AB-4C58-9381-37851C166C08}" type="datetimeFigureOut">
              <a:rPr lang="fr-FR" smtClean="0"/>
              <a:pPr/>
              <a:t>10/05/2018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14D7-5B67-42D7-8A19-5C8027E7BCD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36462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44B8-06AB-4C58-9381-37851C166C08}" type="datetimeFigureOut">
              <a:rPr lang="fr-FR" smtClean="0"/>
              <a:pPr/>
              <a:t>10/05/2018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14D7-5B67-42D7-8A19-5C8027E7BCD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9016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44B8-06AB-4C58-9381-37851C166C08}" type="datetimeFigureOut">
              <a:rPr lang="fr-FR" smtClean="0"/>
              <a:pPr/>
              <a:t>10/05/2018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14D7-5B67-42D7-8A19-5C8027E7BCD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909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44B8-06AB-4C58-9381-37851C166C08}" type="datetimeFigureOut">
              <a:rPr lang="fr-FR" smtClean="0"/>
              <a:pPr/>
              <a:t>10/05/2018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14D7-5B67-42D7-8A19-5C8027E7BCD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06953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44B8-06AB-4C58-9381-37851C166C08}" type="datetimeFigureOut">
              <a:rPr lang="fr-FR" smtClean="0"/>
              <a:pPr/>
              <a:t>10/05/2018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14D7-5B67-42D7-8A19-5C8027E7BCD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05790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44B8-06AB-4C58-9381-37851C166C08}" type="datetimeFigureOut">
              <a:rPr lang="fr-FR" smtClean="0"/>
              <a:pPr/>
              <a:t>10/05/2018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14D7-5B67-42D7-8A19-5C8027E7BCD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0589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44B8-06AB-4C58-9381-37851C166C08}" type="datetimeFigureOut">
              <a:rPr lang="fr-FR" smtClean="0"/>
              <a:pPr/>
              <a:t>10/05/2018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14D7-5B67-42D7-8A19-5C8027E7BCD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64585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44B8-06AB-4C58-9381-37851C166C08}" type="datetimeFigureOut">
              <a:rPr lang="fr-FR" smtClean="0"/>
              <a:pPr/>
              <a:t>10/05/2018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14D7-5B67-42D7-8A19-5C8027E7BCD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9141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744B8-06AB-4C58-9381-37851C166C08}" type="datetimeFigureOut">
              <a:rPr lang="fr-FR" smtClean="0"/>
              <a:pPr/>
              <a:t>10/05/2018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E14D7-5B67-42D7-8A19-5C8027E7BCD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0630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="" xmlns:a16="http://schemas.microsoft.com/office/drawing/2014/main" id="{35DEF3E7-4BAC-49C6-872E-01EFE3C538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18028558"/>
              </p:ext>
            </p:extLst>
          </p:nvPr>
        </p:nvGraphicFramePr>
        <p:xfrm>
          <a:off x="160020" y="2409611"/>
          <a:ext cx="6484621" cy="6583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1880">
                  <a:extLst>
                    <a:ext uri="{9D8B030D-6E8A-4147-A177-3AD203B41FA5}">
                      <a16:colId xmlns="" xmlns:a16="http://schemas.microsoft.com/office/drawing/2014/main" val="3049473585"/>
                    </a:ext>
                  </a:extLst>
                </a:gridCol>
                <a:gridCol w="768668">
                  <a:extLst>
                    <a:ext uri="{9D8B030D-6E8A-4147-A177-3AD203B41FA5}">
                      <a16:colId xmlns="" xmlns:a16="http://schemas.microsoft.com/office/drawing/2014/main" val="3315688049"/>
                    </a:ext>
                  </a:extLst>
                </a:gridCol>
                <a:gridCol w="1121093">
                  <a:extLst>
                    <a:ext uri="{9D8B030D-6E8A-4147-A177-3AD203B41FA5}">
                      <a16:colId xmlns="" xmlns:a16="http://schemas.microsoft.com/office/drawing/2014/main" val="3830835514"/>
                    </a:ext>
                  </a:extLst>
                </a:gridCol>
                <a:gridCol w="982980">
                  <a:extLst>
                    <a:ext uri="{9D8B030D-6E8A-4147-A177-3AD203B41FA5}">
                      <a16:colId xmlns="" xmlns:a16="http://schemas.microsoft.com/office/drawing/2014/main" val="243725420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Titre du livre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J’ai lu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Mon avis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Score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69279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fr-FR" sz="150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 Tour Eiffel</a:t>
                      </a:r>
                      <a:r>
                        <a:rPr lang="fr-FR" sz="1500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en Egypte</a:t>
                      </a:r>
                      <a:endParaRPr lang="fr-FR" sz="15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>
                          <a:latin typeface="Emoticons" panose="00000400000000000000" pitchFamily="2" charset="0"/>
                        </a:rPr>
                        <a:t>m e 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500" dirty="0">
                          <a:latin typeface="Century Gothic" panose="020B0502020202020204" pitchFamily="34" charset="0"/>
                        </a:rPr>
                        <a:t>/5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5290870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fr-FR" sz="150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Petit Noun</a:t>
                      </a:r>
                      <a:endParaRPr lang="fr-FR" sz="15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>
                          <a:latin typeface="Emoticons" panose="00000400000000000000" pitchFamily="2" charset="0"/>
                        </a:rPr>
                        <a:t>m e k</a:t>
                      </a:r>
                      <a:endParaRPr lang="fr-FR" sz="20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500" dirty="0">
                          <a:latin typeface="Century Gothic" panose="020B0502020202020204" pitchFamily="34" charset="0"/>
                        </a:rPr>
                        <a:t>/5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0342690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fr-FR" sz="1500" kern="120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Anhour</a:t>
                      </a:r>
                      <a:r>
                        <a:rPr lang="fr-FR" sz="150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petit scribe</a:t>
                      </a:r>
                      <a:endParaRPr lang="fr-FR" sz="15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moticons" panose="00000400000000000000" pitchFamily="2" charset="0"/>
                          <a:ea typeface="+mn-ea"/>
                          <a:cs typeface="+mn-cs"/>
                        </a:rPr>
                        <a:t>m e k</a:t>
                      </a:r>
                      <a:endParaRPr kumimoji="0" lang="fr-F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500" dirty="0">
                          <a:latin typeface="Century Gothic" panose="020B0502020202020204" pitchFamily="34" charset="0"/>
                        </a:rPr>
                        <a:t>/5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40123668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fr-FR" sz="150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Les Egyptiens </a:t>
                      </a:r>
                      <a:r>
                        <a:rPr lang="fr-FR" sz="150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(Mes petites questions</a:t>
                      </a:r>
                      <a:r>
                        <a:rPr lang="fr-FR" sz="150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fr-FR" sz="15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moticons" panose="00000400000000000000" pitchFamily="2" charset="0"/>
                          <a:ea typeface="+mn-ea"/>
                          <a:cs typeface="+mn-cs"/>
                        </a:rPr>
                        <a:t>m e k</a:t>
                      </a:r>
                      <a:endParaRPr kumimoji="0" lang="fr-F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500" dirty="0">
                          <a:latin typeface="Century Gothic" panose="020B0502020202020204" pitchFamily="34" charset="0"/>
                        </a:rPr>
                        <a:t>/5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7547678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fr-FR" sz="1500" kern="120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Anouketh</a:t>
                      </a:r>
                      <a:endParaRPr lang="fr-FR" sz="15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moticons" panose="00000400000000000000" pitchFamily="2" charset="0"/>
                          <a:ea typeface="+mn-ea"/>
                          <a:cs typeface="+mn-cs"/>
                        </a:rPr>
                        <a:t>m e k</a:t>
                      </a:r>
                      <a:endParaRPr kumimoji="0" lang="fr-F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500" dirty="0">
                          <a:latin typeface="Century Gothic" panose="020B0502020202020204" pitchFamily="34" charset="0"/>
                        </a:rPr>
                        <a:t>/5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5586400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fr-FR" sz="150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Le secret de la pyramide</a:t>
                      </a:r>
                      <a:endParaRPr lang="fr-FR" sz="15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moticons" panose="00000400000000000000" pitchFamily="2" charset="0"/>
                          <a:ea typeface="+mn-ea"/>
                          <a:cs typeface="+mn-cs"/>
                        </a:rPr>
                        <a:t>m e k</a:t>
                      </a:r>
                      <a:endParaRPr kumimoji="0" lang="fr-F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500" dirty="0">
                          <a:latin typeface="Century Gothic" panose="020B0502020202020204" pitchFamily="34" charset="0"/>
                        </a:rPr>
                        <a:t>/5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1669555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fr-FR" sz="150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Super-</a:t>
                      </a:r>
                      <a:r>
                        <a:rPr lang="fr-FR" sz="1500" kern="120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Ouaf</a:t>
                      </a:r>
                      <a:r>
                        <a:rPr lang="fr-FR" sz="150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en Egypte</a:t>
                      </a:r>
                      <a:endParaRPr lang="fr-FR" sz="15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moticons" panose="00000400000000000000" pitchFamily="2" charset="0"/>
                          <a:ea typeface="+mn-ea"/>
                          <a:cs typeface="+mn-cs"/>
                        </a:rPr>
                        <a:t>m e k</a:t>
                      </a:r>
                      <a:endParaRPr kumimoji="0" lang="fr-F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500" dirty="0">
                          <a:latin typeface="Century Gothic" panose="020B0502020202020204" pitchFamily="34" charset="0"/>
                        </a:rPr>
                        <a:t>/5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62344669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fr-FR" sz="150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1001 crêpes pour la Lune</a:t>
                      </a:r>
                      <a:endParaRPr lang="fr-FR" sz="15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moticons" panose="00000400000000000000" pitchFamily="2" charset="0"/>
                          <a:ea typeface="+mn-ea"/>
                          <a:cs typeface="+mn-cs"/>
                        </a:rPr>
                        <a:t>m e k</a:t>
                      </a:r>
                      <a:endParaRPr kumimoji="0" lang="fr-F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500" dirty="0">
                          <a:latin typeface="Century Gothic" panose="020B0502020202020204" pitchFamily="34" charset="0"/>
                        </a:rPr>
                        <a:t>/5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2282615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fr-FR" sz="150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Croisière sur le Nil</a:t>
                      </a:r>
                      <a:endParaRPr lang="fr-FR" sz="15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moticons" panose="00000400000000000000" pitchFamily="2" charset="0"/>
                          <a:ea typeface="+mn-ea"/>
                          <a:cs typeface="+mn-cs"/>
                        </a:rPr>
                        <a:t>m e k</a:t>
                      </a:r>
                      <a:endParaRPr kumimoji="0" lang="fr-F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500" dirty="0">
                          <a:latin typeface="Century Gothic" panose="020B0502020202020204" pitchFamily="34" charset="0"/>
                        </a:rPr>
                        <a:t>/5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94037591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fr-FR" sz="150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 pyramide</a:t>
                      </a:r>
                      <a:endParaRPr lang="fr-FR" sz="15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50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moticons" panose="00000400000000000000" pitchFamily="2" charset="0"/>
                          <a:ea typeface="+mn-ea"/>
                          <a:cs typeface="+mn-cs"/>
                        </a:rPr>
                        <a:t>m e k</a:t>
                      </a:r>
                      <a:endParaRPr kumimoji="0" lang="fr-F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500" dirty="0">
                          <a:latin typeface="Century Gothic" panose="020B0502020202020204" pitchFamily="34" charset="0"/>
                        </a:rPr>
                        <a:t>/5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56830500"/>
                  </a:ext>
                </a:extLst>
              </a:tr>
              <a:tr h="548640">
                <a:tc gridSpan="3">
                  <a:txBody>
                    <a:bodyPr/>
                    <a:lstStyle/>
                    <a:p>
                      <a:pPr algn="l"/>
                      <a:r>
                        <a:rPr lang="fr-FR" sz="15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TOTAL DES POINTS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5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500" dirty="0">
                          <a:latin typeface="Century Gothic" panose="020B0502020202020204" pitchFamily="34" charset="0"/>
                        </a:rPr>
                        <a:t>/50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100286725"/>
                  </a:ext>
                </a:extLst>
              </a:tr>
            </a:tbl>
          </a:graphicData>
        </a:graphic>
      </p:graphicFrame>
      <p:sp>
        <p:nvSpPr>
          <p:cNvPr id="9" name="Triangle rectangle 8">
            <a:extLst>
              <a:ext uri="{FF2B5EF4-FFF2-40B4-BE49-F238E27FC236}">
                <a16:creationId xmlns="" xmlns:a16="http://schemas.microsoft.com/office/drawing/2014/main" id="{36B4AF5F-737E-4558-81F3-2AE8BF0EC0FB}"/>
              </a:ext>
            </a:extLst>
          </p:cNvPr>
          <p:cNvSpPr/>
          <p:nvPr/>
        </p:nvSpPr>
        <p:spPr>
          <a:xfrm rot="10800000">
            <a:off x="0" y="-12955"/>
            <a:ext cx="6858000" cy="1443774"/>
          </a:xfrm>
          <a:prstGeom prst="rtTriangl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58C6B8EA-3CDF-49F9-9B20-0FEDBDBADF66}"/>
              </a:ext>
            </a:extLst>
          </p:cNvPr>
          <p:cNvSpPr txBox="1"/>
          <p:nvPr/>
        </p:nvSpPr>
        <p:spPr>
          <a:xfrm>
            <a:off x="3962486" y="42545"/>
            <a:ext cx="28083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b="1" dirty="0">
                <a:solidFill>
                  <a:schemeClr val="bg1"/>
                </a:solidFill>
                <a:latin typeface="Claire Hand" pitchFamily="2" charset="0"/>
                <a:ea typeface="Teacher" pitchFamily="2" charset="0"/>
              </a:rPr>
              <a:t>RALLYE LECTURE</a:t>
            </a:r>
          </a:p>
          <a:p>
            <a:pPr algn="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2" name="Rectangle à coins arrondis 20">
            <a:extLst>
              <a:ext uri="{FF2B5EF4-FFF2-40B4-BE49-F238E27FC236}">
                <a16:creationId xmlns="" xmlns:a16="http://schemas.microsoft.com/office/drawing/2014/main" id="{ABBAEEB2-876C-4386-87EF-8DF0CF92826E}"/>
              </a:ext>
            </a:extLst>
          </p:cNvPr>
          <p:cNvSpPr/>
          <p:nvPr/>
        </p:nvSpPr>
        <p:spPr>
          <a:xfrm>
            <a:off x="5013176" y="598268"/>
            <a:ext cx="1728192" cy="28627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="" xmlns:a16="http://schemas.microsoft.com/office/drawing/2014/main" id="{FBD7FB69-89B9-4535-9965-B6EDC1F5CD5F}"/>
              </a:ext>
            </a:extLst>
          </p:cNvPr>
          <p:cNvSpPr txBox="1"/>
          <p:nvPr/>
        </p:nvSpPr>
        <p:spPr>
          <a:xfrm rot="702093">
            <a:off x="1726169" y="667916"/>
            <a:ext cx="28554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>
                <a:latin typeface="Hanging Letters" panose="02000500000000000000" pitchFamily="2" charset="0"/>
              </a:rPr>
              <a:t>Tour du monde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57F1ACB2-8A99-4280-9D99-3DB4F5FD7DF9}"/>
              </a:ext>
            </a:extLst>
          </p:cNvPr>
          <p:cNvSpPr/>
          <p:nvPr/>
        </p:nvSpPr>
        <p:spPr>
          <a:xfrm rot="5400000">
            <a:off x="-409633" y="451034"/>
            <a:ext cx="12170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latin typeface="Chouette alors" panose="02000000000000000000" pitchFamily="2" charset="0"/>
              </a:rPr>
              <a:t>o</a:t>
            </a:r>
            <a:r>
              <a:rPr lang="fr-FR" sz="1000" dirty="0">
                <a:latin typeface="Century Gothic" pitchFamily="34" charset="0"/>
              </a:rPr>
              <a:t>cenicienta.fr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0D727A7D-24F8-4C0A-B9EB-D5C6C4B9A3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60" y="143635"/>
            <a:ext cx="1246432" cy="11880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0" name="ZoneTexte 19">
            <a:extLst>
              <a:ext uri="{FF2B5EF4-FFF2-40B4-BE49-F238E27FC236}">
                <a16:creationId xmlns="" xmlns:a16="http://schemas.microsoft.com/office/drawing/2014/main" id="{1847E405-2EB0-4D91-A5B0-8A23826AFDAC}"/>
              </a:ext>
            </a:extLst>
          </p:cNvPr>
          <p:cNvSpPr txBox="1"/>
          <p:nvPr/>
        </p:nvSpPr>
        <p:spPr>
          <a:xfrm>
            <a:off x="67793" y="1780134"/>
            <a:ext cx="31037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000" dirty="0" smtClean="0">
                <a:latin typeface="KG Defying Gravity" panose="02000000000000000000" pitchFamily="2" charset="0"/>
              </a:rPr>
              <a:t>Afrique du Nord - Egypte</a:t>
            </a:r>
            <a:endParaRPr lang="fr-FR" sz="3000" dirty="0">
              <a:latin typeface="KG Defying Gravity" panose="02000000000000000000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37093" y="1274159"/>
            <a:ext cx="1233077" cy="101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C:\Users\sandr_000\AppData\Local\Microsoft\Windows\INetCache\IE\N4ZHNPEG\10563803[1]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68616" y="926597"/>
            <a:ext cx="1112141" cy="15707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274248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112</Words>
  <Application>Microsoft Office PowerPoint</Application>
  <PresentationFormat>Affichage à l'écran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Cenicienta</dc:creator>
  <cp:lastModifiedBy>Cenicienta</cp:lastModifiedBy>
  <cp:revision>24</cp:revision>
  <dcterms:created xsi:type="dcterms:W3CDTF">2017-07-08T12:41:16Z</dcterms:created>
  <dcterms:modified xsi:type="dcterms:W3CDTF">2018-05-10T12:04:14Z</dcterms:modified>
</cp:coreProperties>
</file>