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6370" autoAdjust="0"/>
  </p:normalViewPr>
  <p:slideViewPr>
    <p:cSldViewPr>
      <p:cViewPr varScale="1">
        <p:scale>
          <a:sx n="77" d="100"/>
          <a:sy n="77" d="100"/>
        </p:scale>
        <p:origin x="2988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61EC-B44F-4B1B-8D7D-AF49C368A980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drine\Documents\Craft\FREEBordersandFrames\DSFreeBlueFrame2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260648" y="27248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rovidence Sans" pitchFamily="2" charset="0"/>
              </a:rPr>
              <a:t>La rentrée</a:t>
            </a:r>
            <a:endParaRPr lang="fr-FR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loBubbles" pitchFamily="2" charset="0"/>
              <a:ea typeface="HelloBubbles" pitchFamily="2" charset="0"/>
            </a:endParaRPr>
          </a:p>
        </p:txBody>
      </p:sp>
      <p:sp>
        <p:nvSpPr>
          <p:cNvPr id="23" name="Rectangle à coins arrondis 8"/>
          <p:cNvSpPr/>
          <p:nvPr/>
        </p:nvSpPr>
        <p:spPr>
          <a:xfrm>
            <a:off x="510445" y="5274612"/>
            <a:ext cx="2693623" cy="428689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Locataires</a:t>
            </a:r>
          </a:p>
          <a:p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J'ai dans mon cartable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(C'est épouvantable !)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Un alligator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Qui s'appelle Hector.</a:t>
            </a:r>
          </a:p>
          <a:p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J'ai dans ma valise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(Ça me terrorise !)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Un éléphant blanc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Du nom de Roland.</a:t>
            </a:r>
          </a:p>
          <a:p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J'ai dans mon armoire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(Mon Dieu, quelle histoire !)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Un diplodocus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Nommé Spartacus.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Mais pour moi le pire,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C'est sous mon chapeau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D'avoir un vampire</a:t>
            </a:r>
          </a:p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Logé dans ma peau.</a:t>
            </a:r>
          </a:p>
          <a:p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Jean-Luc Moreau</a:t>
            </a:r>
          </a:p>
        </p:txBody>
      </p:sp>
      <p:sp>
        <p:nvSpPr>
          <p:cNvPr id="25" name="Rectangle à coins arrondis 8"/>
          <p:cNvSpPr/>
          <p:nvPr/>
        </p:nvSpPr>
        <p:spPr>
          <a:xfrm>
            <a:off x="3345480" y="1221838"/>
            <a:ext cx="3251871" cy="358714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Trois escargots</a:t>
            </a:r>
            <a:b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J'ai rencontré trois escargots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Qui s'en allaient cartable au dos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Et dans le pré trois limaçons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Qui disaient par cœur leur leçon.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Puis dans un champ, quatre lézards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Qui écrivaient un long devoir.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Où peut se trouver leur école ?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Au milieu des avoines folles ?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Et leur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maître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est-il ce corbeau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Que je vois dessiner là-haut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De belles lettres au tableau ?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Maurice Carême</a:t>
            </a:r>
          </a:p>
        </p:txBody>
      </p:sp>
      <p:sp>
        <p:nvSpPr>
          <p:cNvPr id="27" name="Rectangle à coins arrondis 8"/>
          <p:cNvSpPr/>
          <p:nvPr/>
        </p:nvSpPr>
        <p:spPr>
          <a:xfrm>
            <a:off x="3674892" y="5274612"/>
            <a:ext cx="2706436" cy="403220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fr-FR" sz="1100" b="1" dirty="0">
                <a:solidFill>
                  <a:schemeClr val="tx1"/>
                </a:solidFill>
                <a:latin typeface="Century Gothic" pitchFamily="34" charset="0"/>
              </a:rPr>
              <a:t>Chouette, c’est la rentrée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Chouette, c’est la rentrée</a:t>
            </a:r>
            <a:br>
              <a:rPr lang="fr-FR" sz="11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On va bien s’amuser !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Zut, c’est la rentrée</a:t>
            </a:r>
            <a:br>
              <a:rPr lang="fr-FR" sz="11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Plus de grasses matinées !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Chouette, c’est la rentrée !</a:t>
            </a:r>
            <a:br>
              <a:rPr lang="fr-FR" sz="11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La maîtresse est bronzée !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Zut, c’est la rentrée</a:t>
            </a:r>
            <a:br>
              <a:rPr lang="fr-FR" sz="11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Bientôt fini l’été !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Chouette, c’est la rentrée</a:t>
            </a:r>
            <a:br>
              <a:rPr lang="fr-FR" sz="11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J’ai de nouveaux souliers !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Zut, c’est la rentrée</a:t>
            </a:r>
            <a:br>
              <a:rPr lang="fr-FR" sz="11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itchFamily="34" charset="0"/>
              </a:rPr>
              <a:t>J’ai un peu mal aux pieds.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b="1" dirty="0">
                <a:solidFill>
                  <a:schemeClr val="tx1"/>
                </a:solidFill>
                <a:latin typeface="Century Gothic" pitchFamily="34" charset="0"/>
              </a:rPr>
              <a:t>Sylvie  </a:t>
            </a:r>
            <a:r>
              <a:rPr lang="fr-FR" sz="1100" b="1" dirty="0" err="1">
                <a:solidFill>
                  <a:schemeClr val="tx1"/>
                </a:solidFill>
                <a:latin typeface="Century Gothic" pitchFamily="34" charset="0"/>
              </a:rPr>
              <a:t>Poillevé</a:t>
            </a:r>
            <a:endParaRPr lang="fr-FR" sz="11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088" y="-73442"/>
            <a:ext cx="2687778" cy="1343889"/>
          </a:xfrm>
          <a:prstGeom prst="rect">
            <a:avLst/>
          </a:prstGeom>
        </p:spPr>
      </p:pic>
      <p:sp>
        <p:nvSpPr>
          <p:cNvPr id="12" name="Ruban : incliné vers le haut 11">
            <a:extLst>
              <a:ext uri="{FF2B5EF4-FFF2-40B4-BE49-F238E27FC236}">
                <a16:creationId xmlns:a16="http://schemas.microsoft.com/office/drawing/2014/main" id="{56219BE3-29C0-4A1C-890A-48AD5D9E59B2}"/>
              </a:ext>
            </a:extLst>
          </p:cNvPr>
          <p:cNvSpPr/>
          <p:nvPr/>
        </p:nvSpPr>
        <p:spPr>
          <a:xfrm>
            <a:off x="4154776" y="992560"/>
            <a:ext cx="1746668" cy="396044"/>
          </a:xfrm>
          <a:prstGeom prst="ribbon2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entury Gothic" panose="020B0502020202020204" pitchFamily="34" charset="0"/>
              </a:rPr>
              <a:t>3 points</a:t>
            </a:r>
          </a:p>
        </p:txBody>
      </p:sp>
      <p:sp>
        <p:nvSpPr>
          <p:cNvPr id="13" name="Ruban : incliné vers le haut 12">
            <a:extLst>
              <a:ext uri="{FF2B5EF4-FFF2-40B4-BE49-F238E27FC236}">
                <a16:creationId xmlns:a16="http://schemas.microsoft.com/office/drawing/2014/main" id="{B4315895-9FDD-4ACE-AFC5-96B7D62BE85D}"/>
              </a:ext>
            </a:extLst>
          </p:cNvPr>
          <p:cNvSpPr/>
          <p:nvPr/>
        </p:nvSpPr>
        <p:spPr>
          <a:xfrm>
            <a:off x="964112" y="5038580"/>
            <a:ext cx="1746668" cy="396044"/>
          </a:xfrm>
          <a:prstGeom prst="ribbon2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3 points</a:t>
            </a:r>
          </a:p>
        </p:txBody>
      </p:sp>
      <p:sp>
        <p:nvSpPr>
          <p:cNvPr id="14" name="Ruban : incliné vers le haut 13">
            <a:extLst>
              <a:ext uri="{FF2B5EF4-FFF2-40B4-BE49-F238E27FC236}">
                <a16:creationId xmlns:a16="http://schemas.microsoft.com/office/drawing/2014/main" id="{DAF10FFC-A75C-46CB-9D5E-FBCB61A25508}"/>
              </a:ext>
            </a:extLst>
          </p:cNvPr>
          <p:cNvSpPr/>
          <p:nvPr/>
        </p:nvSpPr>
        <p:spPr>
          <a:xfrm>
            <a:off x="4154776" y="5050455"/>
            <a:ext cx="1746668" cy="396044"/>
          </a:xfrm>
          <a:prstGeom prst="ribbon2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entury Gothic" panose="020B0502020202020204" pitchFamily="34" charset="0"/>
              </a:rPr>
              <a:t>3 points</a:t>
            </a:r>
          </a:p>
        </p:txBody>
      </p:sp>
      <p:sp>
        <p:nvSpPr>
          <p:cNvPr id="18" name="Rectangle à coins arrondis 8">
            <a:extLst>
              <a:ext uri="{FF2B5EF4-FFF2-40B4-BE49-F238E27FC236}">
                <a16:creationId xmlns:a16="http://schemas.microsoft.com/office/drawing/2014/main" id="{94CF14AC-7A67-4726-8566-314E367541AD}"/>
              </a:ext>
            </a:extLst>
          </p:cNvPr>
          <p:cNvSpPr/>
          <p:nvPr/>
        </p:nvSpPr>
        <p:spPr>
          <a:xfrm>
            <a:off x="419525" y="1197927"/>
            <a:ext cx="2664296" cy="366855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fontAlgn="base"/>
            <a: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 cartable d'Annabelle</a:t>
            </a:r>
            <a:b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Le cartable d'Annabelle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Aime les livres.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Il avale en cachette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Tous ceux de la bibliothèque.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Le cartable d'Annabelle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Se régale de fables,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D'albums colorés,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De romans policiers.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Il connait le nom des fleurs,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Des villes et des étoiles.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Il n'est jamais seul,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Il a beaucoup d'amis,</a:t>
            </a:r>
            <a:b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Les livres en sont remplis.</a:t>
            </a:r>
          </a:p>
          <a:p>
            <a:pPr fontAlgn="base"/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Hélène </a:t>
            </a:r>
            <a:r>
              <a:rPr lang="fr-FR" sz="11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Benait</a:t>
            </a:r>
            <a:endParaRPr lang="fr-FR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uban : incliné vers le haut 18">
            <a:extLst>
              <a:ext uri="{FF2B5EF4-FFF2-40B4-BE49-F238E27FC236}">
                <a16:creationId xmlns:a16="http://schemas.microsoft.com/office/drawing/2014/main" id="{A04D85E3-D24E-4CEC-AC25-20F1261A8FC1}"/>
              </a:ext>
            </a:extLst>
          </p:cNvPr>
          <p:cNvSpPr/>
          <p:nvPr/>
        </p:nvSpPr>
        <p:spPr>
          <a:xfrm>
            <a:off x="914343" y="982177"/>
            <a:ext cx="1746668" cy="396044"/>
          </a:xfrm>
          <a:prstGeom prst="ribbon2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3 points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66" y="4447514"/>
            <a:ext cx="1432749" cy="139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12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94</Words>
  <Application>Microsoft Office PowerPoint</Application>
  <PresentationFormat>Format A4 (210 x 297 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HelloBubbles</vt:lpstr>
      <vt:lpstr>Providence Sans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Cenicienta</cp:lastModifiedBy>
  <cp:revision>290</cp:revision>
  <dcterms:created xsi:type="dcterms:W3CDTF">2013-07-17T07:30:48Z</dcterms:created>
  <dcterms:modified xsi:type="dcterms:W3CDTF">2017-10-08T10:13:37Z</dcterms:modified>
</cp:coreProperties>
</file>