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FFCC"/>
    <a:srgbClr val="FFFF99"/>
    <a:srgbClr val="CCFF99"/>
    <a:srgbClr val="FF99FF"/>
    <a:srgbClr val="CC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6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4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2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teacherspayteachers.com/Store/Krista-Wallden-Creative-Clip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teacherspayteachers.com/Store/Melonheadz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03/08/2018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hlinkClick r:id="rId13"/>
            <a:extLst>
              <a:ext uri="{FF2B5EF4-FFF2-40B4-BE49-F238E27FC236}">
                <a16:creationId xmlns:a16="http://schemas.microsoft.com/office/drawing/2014/main" id="{B6B3A16A-AD22-4B83-9BC7-A8C4E958AE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60" y="5928222"/>
            <a:ext cx="819351" cy="815572"/>
          </a:xfrm>
          <a:prstGeom prst="rect">
            <a:avLst/>
          </a:prstGeom>
        </p:spPr>
      </p:pic>
      <p:pic>
        <p:nvPicPr>
          <p:cNvPr id="8" name="Image 7">
            <a:hlinkClick r:id="rId15"/>
            <a:extLst>
              <a:ext uri="{FF2B5EF4-FFF2-40B4-BE49-F238E27FC236}">
                <a16:creationId xmlns:a16="http://schemas.microsoft.com/office/drawing/2014/main" id="{2108870A-2FAD-4F49-98D7-5C615715E1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84" y="4977687"/>
            <a:ext cx="819351" cy="8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6A7042F-6FFA-4806-9325-BB0B2EF9FB6C}"/>
              </a:ext>
            </a:extLst>
          </p:cNvPr>
          <p:cNvSpPr/>
          <p:nvPr/>
        </p:nvSpPr>
        <p:spPr>
          <a:xfrm>
            <a:off x="94889" y="106053"/>
            <a:ext cx="6480000" cy="2700000"/>
          </a:xfrm>
          <a:prstGeom prst="rect">
            <a:avLst/>
          </a:prstGeom>
          <a:solidFill>
            <a:srgbClr val="99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4AD406D-A953-4388-983A-F446905DE5DF}"/>
              </a:ext>
            </a:extLst>
          </p:cNvPr>
          <p:cNvSpPr/>
          <p:nvPr/>
        </p:nvSpPr>
        <p:spPr>
          <a:xfrm>
            <a:off x="2235292" y="27602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A7012EC8-C258-4F47-952A-A545BBC9E9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9081" y="405195"/>
            <a:ext cx="1630857" cy="122561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6129133-3B0A-4BD5-88C0-FF8322A4E0C6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ADD8C78-87AE-44AA-9924-1418EA461A0E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57833B56-4969-429C-AE78-C0522055A7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337" y="3420163"/>
            <a:ext cx="1435357" cy="13224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CCD4871-271E-492A-936B-DA138CE65064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C857929-059F-4755-A82E-F178FB941C61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2B4E8FD-942C-4F70-9079-379976C19B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4FC9CB8-F211-4ADC-A4AB-F502C30A8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A279D97-AB37-4934-8B12-637A82B55E65}"/>
              </a:ext>
            </a:extLst>
          </p:cNvPr>
          <p:cNvSpPr/>
          <p:nvPr/>
        </p:nvSpPr>
        <p:spPr>
          <a:xfrm>
            <a:off x="1967502" y="1903302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E889061-49EC-40B1-AB97-607BEEC37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0E33D0E-3FDC-47FB-A5AB-5A624398AE87}"/>
              </a:ext>
            </a:extLst>
          </p:cNvPr>
          <p:cNvSpPr/>
          <p:nvPr/>
        </p:nvSpPr>
        <p:spPr>
          <a:xfrm>
            <a:off x="1967502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33568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6A7042F-6FFA-4806-9325-BB0B2EF9FB6C}"/>
              </a:ext>
            </a:extLst>
          </p:cNvPr>
          <p:cNvSpPr/>
          <p:nvPr/>
        </p:nvSpPr>
        <p:spPr>
          <a:xfrm>
            <a:off x="94889" y="106053"/>
            <a:ext cx="6480000" cy="2700000"/>
          </a:xfrm>
          <a:prstGeom prst="rect">
            <a:avLst/>
          </a:prstGeom>
          <a:solidFill>
            <a:srgbClr val="99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4AD406D-A953-4388-983A-F446905DE5DF}"/>
              </a:ext>
            </a:extLst>
          </p:cNvPr>
          <p:cNvSpPr/>
          <p:nvPr/>
        </p:nvSpPr>
        <p:spPr>
          <a:xfrm>
            <a:off x="2235292" y="27602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6129133-3B0A-4BD5-88C0-FF8322A4E0C6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ADD8C78-87AE-44AA-9924-1418EA461A0E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CD4871-271E-492A-936B-DA138CE65064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C857929-059F-4755-A82E-F178FB941C61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2B4E8FD-942C-4F70-9079-379976C19B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08BF3A5-E11A-4E05-81FA-0FAB66F825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1545" y="360505"/>
            <a:ext cx="1904959" cy="12503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99F010-7415-4BAE-9DA0-51099F4348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5356" y="3473875"/>
            <a:ext cx="1513565" cy="1251962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A279D97-AB37-4934-8B12-637A82B55E65}"/>
              </a:ext>
            </a:extLst>
          </p:cNvPr>
          <p:cNvSpPr/>
          <p:nvPr/>
        </p:nvSpPr>
        <p:spPr>
          <a:xfrm>
            <a:off x="1967502" y="1903302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Adam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4FC9CB8-F211-4ADC-A4AB-F502C30A8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505518D-9387-4E23-9E40-19869D9460D8}"/>
              </a:ext>
            </a:extLst>
          </p:cNvPr>
          <p:cNvSpPr/>
          <p:nvPr/>
        </p:nvSpPr>
        <p:spPr>
          <a:xfrm>
            <a:off x="1914485" y="1903302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0E33D0E-3FDC-47FB-A5AB-5A624398AE87}"/>
              </a:ext>
            </a:extLst>
          </p:cNvPr>
          <p:cNvSpPr/>
          <p:nvPr/>
        </p:nvSpPr>
        <p:spPr>
          <a:xfrm>
            <a:off x="1967502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 err="1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Kavin</a:t>
            </a:r>
            <a:endParaRPr lang="fr-FR" sz="6800" dirty="0">
              <a:solidFill>
                <a:schemeClr val="tx1"/>
              </a:solidFill>
              <a:latin typeface="Always In My Heart" panose="02000603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E889061-49EC-40B1-AB97-607BEEC37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FA7A64A-870F-4F6E-AAD8-A0C59E949272}"/>
              </a:ext>
            </a:extLst>
          </p:cNvPr>
          <p:cNvSpPr/>
          <p:nvPr/>
        </p:nvSpPr>
        <p:spPr>
          <a:xfrm>
            <a:off x="1914485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279711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3B744-47ED-47AF-9EB7-547B51FBA957}"/>
              </a:ext>
            </a:extLst>
          </p:cNvPr>
          <p:cNvSpPr/>
          <p:nvPr/>
        </p:nvSpPr>
        <p:spPr>
          <a:xfrm>
            <a:off x="94889" y="101643"/>
            <a:ext cx="6480000" cy="2700000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B52DEA-909C-45BF-BD04-A28848E3D75C}"/>
              </a:ext>
            </a:extLst>
          </p:cNvPr>
          <p:cNvSpPr/>
          <p:nvPr/>
        </p:nvSpPr>
        <p:spPr>
          <a:xfrm>
            <a:off x="2235292" y="27161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9DD77A3-8940-41FF-90AF-32FB364373CD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01D758B-E3EA-4588-8507-22815CD6CB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E77CA0-B4E7-4EDD-86AC-7F6313783A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6810" y="352566"/>
            <a:ext cx="1936156" cy="131246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47FA929-A68A-4018-89B4-FD3720BBA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45523FB-C2BD-4ED6-8E6A-38448153BE7A}"/>
              </a:ext>
            </a:extLst>
          </p:cNvPr>
          <p:cNvSpPr/>
          <p:nvPr/>
        </p:nvSpPr>
        <p:spPr>
          <a:xfrm>
            <a:off x="1579319" y="1903302"/>
            <a:ext cx="3277358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CDEBC3-F77B-4589-946B-01B6022EB502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rgbClr val="CC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4456C82-01AF-4F61-8D88-07403AB01F8D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E5AD202-CC8B-417A-9D90-1396D3491E5D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7203DED-B837-4482-BB63-F0F8CE7773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4228D0-5237-4C25-BAEA-3221FFCAC3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3661" y="3469316"/>
            <a:ext cx="1502734" cy="13148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82F8A4D-1B09-4E40-8EE1-BCB42447A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510F783-71B6-447D-A4F9-87D8150EDFBA}"/>
              </a:ext>
            </a:extLst>
          </p:cNvPr>
          <p:cNvSpPr/>
          <p:nvPr/>
        </p:nvSpPr>
        <p:spPr>
          <a:xfrm>
            <a:off x="1665582" y="5063042"/>
            <a:ext cx="3035819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102911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3B744-47ED-47AF-9EB7-547B51FBA957}"/>
              </a:ext>
            </a:extLst>
          </p:cNvPr>
          <p:cNvSpPr/>
          <p:nvPr/>
        </p:nvSpPr>
        <p:spPr>
          <a:xfrm>
            <a:off x="94889" y="101643"/>
            <a:ext cx="6480000" cy="27000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B52DEA-909C-45BF-BD04-A28848E3D75C}"/>
              </a:ext>
            </a:extLst>
          </p:cNvPr>
          <p:cNvSpPr/>
          <p:nvPr/>
        </p:nvSpPr>
        <p:spPr>
          <a:xfrm>
            <a:off x="2235292" y="27161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B45EA-2D43-4666-A848-19B50458BBE7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889AFD8-7A6E-400B-8CE5-72BC4D156FBA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4DB3488-048A-4422-8535-301FCCDF606B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78F8665-185E-42DD-9590-01FF01EB19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54995597-30E4-4FA4-B0D0-7496E6F2FA92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FA78FFD5-F992-45F0-ACB6-6B4F5BCD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B4DCE07-BBCB-487D-95A9-04A8F1B538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9297" y="422777"/>
            <a:ext cx="1569305" cy="12112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FDBFD8D-1CF8-4915-A2C0-571FF4E218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6725" y="3453291"/>
            <a:ext cx="1762927" cy="129987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D300B23-062C-4F92-BF70-988344F20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7C9C4CB-05CB-4350-81EC-CFDBF7FFE366}"/>
              </a:ext>
            </a:extLst>
          </p:cNvPr>
          <p:cNvSpPr/>
          <p:nvPr/>
        </p:nvSpPr>
        <p:spPr>
          <a:xfrm>
            <a:off x="1932998" y="1903302"/>
            <a:ext cx="2604498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11B6FC3-CCDB-47F1-B465-7DD5571AD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A2D64A7-59D4-47B7-A70C-094A9A1BDA3D}"/>
              </a:ext>
            </a:extLst>
          </p:cNvPr>
          <p:cNvSpPr/>
          <p:nvPr/>
        </p:nvSpPr>
        <p:spPr>
          <a:xfrm>
            <a:off x="1449241" y="5071668"/>
            <a:ext cx="3521344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  <a:endParaRPr lang="fr-FR" sz="6000" dirty="0">
              <a:solidFill>
                <a:schemeClr val="tx1"/>
              </a:solidFill>
              <a:latin typeface="Always In My Heart" panose="02000603000000000000" pitchFamily="2" charset="0"/>
              <a:ea typeface="Always In My Hear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418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3B744-47ED-47AF-9EB7-547B51FBA957}"/>
              </a:ext>
            </a:extLst>
          </p:cNvPr>
          <p:cNvSpPr/>
          <p:nvPr/>
        </p:nvSpPr>
        <p:spPr>
          <a:xfrm>
            <a:off x="94889" y="101643"/>
            <a:ext cx="6480000" cy="2700000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B52DEA-909C-45BF-BD04-A28848E3D75C}"/>
              </a:ext>
            </a:extLst>
          </p:cNvPr>
          <p:cNvSpPr/>
          <p:nvPr/>
        </p:nvSpPr>
        <p:spPr>
          <a:xfrm>
            <a:off x="2235292" y="27161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915C75B-9F65-499B-9CD1-3F4DCA07A2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1932" y="401145"/>
            <a:ext cx="1508567" cy="127844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EEB45EA-2D43-4666-A848-19B50458BBE7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rgbClr val="CC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889AFD8-7A6E-400B-8CE5-72BC4D156FBA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C18E0903-0EB2-4758-A13A-FE12AB9E9C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656" y="3442225"/>
            <a:ext cx="1297707" cy="1310306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59DD77A3-8940-41FF-90AF-32FB364373CD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01D758B-E3EA-4588-8507-22815CD6CB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45FD69F9-4032-4E8C-8FD8-27A36C91C06F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B2118F9E-E820-4B71-9D32-313BA257D4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47FA929-A68A-4018-89B4-FD3720BB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45523FB-C2BD-4ED6-8E6A-38448153BE7A}"/>
              </a:ext>
            </a:extLst>
          </p:cNvPr>
          <p:cNvSpPr/>
          <p:nvPr/>
        </p:nvSpPr>
        <p:spPr>
          <a:xfrm>
            <a:off x="1967502" y="1903302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4C683BD-2D83-4316-B75B-E2F982B99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EE412D4-38BF-41C8-A4D2-9FD422125C3C}"/>
              </a:ext>
            </a:extLst>
          </p:cNvPr>
          <p:cNvSpPr/>
          <p:nvPr/>
        </p:nvSpPr>
        <p:spPr>
          <a:xfrm>
            <a:off x="1967502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33849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3B744-47ED-47AF-9EB7-547B51FBA957}"/>
              </a:ext>
            </a:extLst>
          </p:cNvPr>
          <p:cNvSpPr/>
          <p:nvPr/>
        </p:nvSpPr>
        <p:spPr>
          <a:xfrm>
            <a:off x="94889" y="101643"/>
            <a:ext cx="6480000" cy="27000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B52DEA-909C-45BF-BD04-A28848E3D75C}"/>
              </a:ext>
            </a:extLst>
          </p:cNvPr>
          <p:cNvSpPr/>
          <p:nvPr/>
        </p:nvSpPr>
        <p:spPr>
          <a:xfrm>
            <a:off x="2235292" y="27161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B45EA-2D43-4666-A848-19B50458BBE7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889AFD8-7A6E-400B-8CE5-72BC4D156FBA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9CE4039-A7E1-4702-A20C-99CAE7E8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053" y="331697"/>
            <a:ext cx="1444410" cy="127054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6C3AD8B-EDC3-4A25-93CB-03107B6FF9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053" y="3501571"/>
            <a:ext cx="1444410" cy="123646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54DB3488-048A-4422-8535-301FCCDF606B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78F8665-185E-42DD-9590-01FF01EB19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54995597-30E4-4FA4-B0D0-7496E6F2FA92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FA78FFD5-F992-45F0-ACB6-6B4F5BCDC4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D300B23-062C-4F92-BF70-988344F20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7C9C4CB-05CB-4350-81EC-CFDBF7FFE366}"/>
              </a:ext>
            </a:extLst>
          </p:cNvPr>
          <p:cNvSpPr/>
          <p:nvPr/>
        </p:nvSpPr>
        <p:spPr>
          <a:xfrm>
            <a:off x="1932998" y="1903302"/>
            <a:ext cx="2604498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11B6FC3-CCDB-47F1-B465-7DD5571AD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A2D64A7-59D4-47B7-A70C-094A9A1BDA3D}"/>
              </a:ext>
            </a:extLst>
          </p:cNvPr>
          <p:cNvSpPr/>
          <p:nvPr/>
        </p:nvSpPr>
        <p:spPr>
          <a:xfrm>
            <a:off x="1967502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315260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6A7042F-6FFA-4806-9325-BB0B2EF9FB6C}"/>
              </a:ext>
            </a:extLst>
          </p:cNvPr>
          <p:cNvSpPr/>
          <p:nvPr/>
        </p:nvSpPr>
        <p:spPr>
          <a:xfrm>
            <a:off x="94889" y="106053"/>
            <a:ext cx="6480000" cy="2700000"/>
          </a:xfrm>
          <a:prstGeom prst="rect">
            <a:avLst/>
          </a:prstGeom>
          <a:solidFill>
            <a:srgbClr val="99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4AD406D-A953-4388-983A-F446905DE5DF}"/>
              </a:ext>
            </a:extLst>
          </p:cNvPr>
          <p:cNvSpPr/>
          <p:nvPr/>
        </p:nvSpPr>
        <p:spPr>
          <a:xfrm>
            <a:off x="2235292" y="27602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6129133-3B0A-4BD5-88C0-FF8322A4E0C6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ADD8C78-87AE-44AA-9924-1418EA461A0E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CD4871-271E-492A-936B-DA138CE65064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C857929-059F-4755-A82E-F178FB941C61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2B4E8FD-942C-4F70-9079-379976C19B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A279D97-AB37-4934-8B12-637A82B55E65}"/>
              </a:ext>
            </a:extLst>
          </p:cNvPr>
          <p:cNvSpPr/>
          <p:nvPr/>
        </p:nvSpPr>
        <p:spPr>
          <a:xfrm>
            <a:off x="1967502" y="1903302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Adam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0E33D0E-3FDC-47FB-A5AB-5A624398AE87}"/>
              </a:ext>
            </a:extLst>
          </p:cNvPr>
          <p:cNvSpPr/>
          <p:nvPr/>
        </p:nvSpPr>
        <p:spPr>
          <a:xfrm>
            <a:off x="1967502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 err="1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Kavin</a:t>
            </a:r>
            <a:endParaRPr lang="fr-FR" sz="6800" dirty="0">
              <a:solidFill>
                <a:schemeClr val="tx1"/>
              </a:solidFill>
              <a:latin typeface="Always In My Heart" panose="02000603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587C021-A243-4FA8-953B-598DEC8081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753" y="3494879"/>
            <a:ext cx="1342517" cy="12988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897A024-2D6B-43C3-BE74-868C539E03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6697" y="358119"/>
            <a:ext cx="1448630" cy="124542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4FC9CB8-F211-4ADC-A4AB-F502C30A8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E889061-49EC-40B1-AB97-607BEEC37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505518D-9387-4E23-9E40-19869D9460D8}"/>
              </a:ext>
            </a:extLst>
          </p:cNvPr>
          <p:cNvSpPr/>
          <p:nvPr/>
        </p:nvSpPr>
        <p:spPr>
          <a:xfrm>
            <a:off x="1914485" y="1903302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FA7A64A-870F-4F6E-AAD8-A0C59E949272}"/>
              </a:ext>
            </a:extLst>
          </p:cNvPr>
          <p:cNvSpPr/>
          <p:nvPr/>
        </p:nvSpPr>
        <p:spPr>
          <a:xfrm>
            <a:off x="1914485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366002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3B744-47ED-47AF-9EB7-547B51FBA957}"/>
              </a:ext>
            </a:extLst>
          </p:cNvPr>
          <p:cNvSpPr/>
          <p:nvPr/>
        </p:nvSpPr>
        <p:spPr>
          <a:xfrm>
            <a:off x="94889" y="101643"/>
            <a:ext cx="6480000" cy="2700000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B52DEA-909C-45BF-BD04-A28848E3D75C}"/>
              </a:ext>
            </a:extLst>
          </p:cNvPr>
          <p:cNvSpPr/>
          <p:nvPr/>
        </p:nvSpPr>
        <p:spPr>
          <a:xfrm>
            <a:off x="2235292" y="27161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B45EA-2D43-4666-A848-19B50458BBE7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rgbClr val="CC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889AFD8-7A6E-400B-8CE5-72BC4D156FBA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9DD77A3-8940-41FF-90AF-32FB364373CD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01D758B-E3EA-4588-8507-22815CD6CB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45FD69F9-4032-4E8C-8FD8-27A36C91C06F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B2118F9E-E820-4B71-9D32-313BA257D4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1315F3F-B043-4EF0-A7E7-4A36629C07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8795" y="378450"/>
            <a:ext cx="1497414" cy="12454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56C8F82-4CE9-4CD3-BDCA-61ABA9E6D7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6750" y="3475452"/>
            <a:ext cx="1612902" cy="127317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47FA929-A68A-4018-89B4-FD3720BB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45523FB-C2BD-4ED6-8E6A-38448153BE7A}"/>
              </a:ext>
            </a:extLst>
          </p:cNvPr>
          <p:cNvSpPr/>
          <p:nvPr/>
        </p:nvSpPr>
        <p:spPr>
          <a:xfrm>
            <a:off x="1967502" y="1903302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4C683BD-2D83-4316-B75B-E2F982B99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EE412D4-38BF-41C8-A4D2-9FD422125C3C}"/>
              </a:ext>
            </a:extLst>
          </p:cNvPr>
          <p:cNvSpPr/>
          <p:nvPr/>
        </p:nvSpPr>
        <p:spPr>
          <a:xfrm>
            <a:off x="1665582" y="5063042"/>
            <a:ext cx="3035819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253344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3B744-47ED-47AF-9EB7-547B51FBA957}"/>
              </a:ext>
            </a:extLst>
          </p:cNvPr>
          <p:cNvSpPr/>
          <p:nvPr/>
        </p:nvSpPr>
        <p:spPr>
          <a:xfrm>
            <a:off x="94889" y="101643"/>
            <a:ext cx="6480000" cy="27000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B52DEA-909C-45BF-BD04-A28848E3D75C}"/>
              </a:ext>
            </a:extLst>
          </p:cNvPr>
          <p:cNvSpPr/>
          <p:nvPr/>
        </p:nvSpPr>
        <p:spPr>
          <a:xfrm>
            <a:off x="2235292" y="27161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B45EA-2D43-4666-A848-19B50458BBE7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889AFD8-7A6E-400B-8CE5-72BC4D156FBA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4DB3488-048A-4422-8535-301FCCDF606B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78F8665-185E-42DD-9590-01FF01EB19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54995597-30E4-4FA4-B0D0-7496E6F2FA92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FA78FFD5-F992-45F0-ACB6-6B4F5BCD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D323BB5-08CF-40D8-8381-E10C80615C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3381" y="3413341"/>
            <a:ext cx="1343011" cy="133153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5955498-1277-4F2B-A488-AA574B328A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223" y="309542"/>
            <a:ext cx="1413329" cy="127467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D300B23-062C-4F92-BF70-988344F20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7C9C4CB-05CB-4350-81EC-CFDBF7FFE366}"/>
              </a:ext>
            </a:extLst>
          </p:cNvPr>
          <p:cNvSpPr/>
          <p:nvPr/>
        </p:nvSpPr>
        <p:spPr>
          <a:xfrm>
            <a:off x="1932998" y="1903302"/>
            <a:ext cx="2604498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11B6FC3-CCDB-47F1-B465-7DD5571AD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A2D64A7-59D4-47B7-A70C-094A9A1BDA3D}"/>
              </a:ext>
            </a:extLst>
          </p:cNvPr>
          <p:cNvSpPr/>
          <p:nvPr/>
        </p:nvSpPr>
        <p:spPr>
          <a:xfrm>
            <a:off x="1967502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397480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6A7042F-6FFA-4806-9325-BB0B2EF9FB6C}"/>
              </a:ext>
            </a:extLst>
          </p:cNvPr>
          <p:cNvSpPr/>
          <p:nvPr/>
        </p:nvSpPr>
        <p:spPr>
          <a:xfrm>
            <a:off x="94889" y="106053"/>
            <a:ext cx="6480000" cy="2700000"/>
          </a:xfrm>
          <a:prstGeom prst="rect">
            <a:avLst/>
          </a:prstGeom>
          <a:solidFill>
            <a:srgbClr val="99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4AD406D-A953-4388-983A-F446905DE5DF}"/>
              </a:ext>
            </a:extLst>
          </p:cNvPr>
          <p:cNvSpPr/>
          <p:nvPr/>
        </p:nvSpPr>
        <p:spPr>
          <a:xfrm>
            <a:off x="2235292" y="27602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6129133-3B0A-4BD5-88C0-FF8322A4E0C6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ADD8C78-87AE-44AA-9924-1418EA461A0E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CD4871-271E-492A-936B-DA138CE65064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C857929-059F-4755-A82E-F178FB941C61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2B4E8FD-942C-4F70-9079-379976C19B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E8C4099E-4B17-49DA-9C7D-F9A3B15E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EA18ADC-9871-42FB-B0C1-1A77641070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4056" y="3449116"/>
            <a:ext cx="1443256" cy="142483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EAB4EC6-B0A3-4901-A5EF-466E50F805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4056" y="370935"/>
            <a:ext cx="1589817" cy="1306883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A279D97-AB37-4934-8B12-637A82B55E65}"/>
              </a:ext>
            </a:extLst>
          </p:cNvPr>
          <p:cNvSpPr/>
          <p:nvPr/>
        </p:nvSpPr>
        <p:spPr>
          <a:xfrm>
            <a:off x="1967502" y="1903302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Adam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4FC9CB8-F211-4ADC-A4AB-F502C30A8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505518D-9387-4E23-9E40-19869D9460D8}"/>
              </a:ext>
            </a:extLst>
          </p:cNvPr>
          <p:cNvSpPr/>
          <p:nvPr/>
        </p:nvSpPr>
        <p:spPr>
          <a:xfrm>
            <a:off x="1914485" y="1903302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0E33D0E-3FDC-47FB-A5AB-5A624398AE87}"/>
              </a:ext>
            </a:extLst>
          </p:cNvPr>
          <p:cNvSpPr/>
          <p:nvPr/>
        </p:nvSpPr>
        <p:spPr>
          <a:xfrm>
            <a:off x="1967502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 err="1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Kavin</a:t>
            </a:r>
            <a:endParaRPr lang="fr-FR" sz="6800" dirty="0">
              <a:solidFill>
                <a:schemeClr val="tx1"/>
              </a:solidFill>
              <a:latin typeface="Always In My Heart" panose="02000603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E889061-49EC-40B1-AB97-607BEEC37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FA7A64A-870F-4F6E-AAD8-A0C59E949272}"/>
              </a:ext>
            </a:extLst>
          </p:cNvPr>
          <p:cNvSpPr/>
          <p:nvPr/>
        </p:nvSpPr>
        <p:spPr>
          <a:xfrm>
            <a:off x="1914485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391428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3B744-47ED-47AF-9EB7-547B51FBA957}"/>
              </a:ext>
            </a:extLst>
          </p:cNvPr>
          <p:cNvSpPr/>
          <p:nvPr/>
        </p:nvSpPr>
        <p:spPr>
          <a:xfrm>
            <a:off x="94889" y="101643"/>
            <a:ext cx="6480000" cy="2700000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B52DEA-909C-45BF-BD04-A28848E3D75C}"/>
              </a:ext>
            </a:extLst>
          </p:cNvPr>
          <p:cNvSpPr/>
          <p:nvPr/>
        </p:nvSpPr>
        <p:spPr>
          <a:xfrm>
            <a:off x="2235292" y="27161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B45EA-2D43-4666-A848-19B50458BBE7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rgbClr val="CC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889AFD8-7A6E-400B-8CE5-72BC4D156FBA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9DD77A3-8940-41FF-90AF-32FB364373CD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01D758B-E3EA-4588-8507-22815CD6CB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45FD69F9-4032-4E8C-8FD8-27A36C91C06F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B2118F9E-E820-4B71-9D32-313BA257D4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7170191-1AA9-43DD-9D9E-9775524886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5898" y="358135"/>
            <a:ext cx="1277980" cy="12402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526892F-B82F-4344-A837-C64096F2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7" y="3469142"/>
            <a:ext cx="1803347" cy="132980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47FA929-A68A-4018-89B4-FD3720BBA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45523FB-C2BD-4ED6-8E6A-38448153BE7A}"/>
              </a:ext>
            </a:extLst>
          </p:cNvPr>
          <p:cNvSpPr/>
          <p:nvPr/>
        </p:nvSpPr>
        <p:spPr>
          <a:xfrm>
            <a:off x="1579319" y="1903302"/>
            <a:ext cx="3277358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4C683BD-2D83-4316-B75B-E2F982B99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EE412D4-38BF-41C8-A4D2-9FD422125C3C}"/>
              </a:ext>
            </a:extLst>
          </p:cNvPr>
          <p:cNvSpPr/>
          <p:nvPr/>
        </p:nvSpPr>
        <p:spPr>
          <a:xfrm>
            <a:off x="1665582" y="5063042"/>
            <a:ext cx="3035819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252861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33B744-47ED-47AF-9EB7-547B51FBA957}"/>
              </a:ext>
            </a:extLst>
          </p:cNvPr>
          <p:cNvSpPr/>
          <p:nvPr/>
        </p:nvSpPr>
        <p:spPr>
          <a:xfrm>
            <a:off x="94889" y="101643"/>
            <a:ext cx="6480000" cy="27000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B52DEA-909C-45BF-BD04-A28848E3D75C}"/>
              </a:ext>
            </a:extLst>
          </p:cNvPr>
          <p:cNvSpPr/>
          <p:nvPr/>
        </p:nvSpPr>
        <p:spPr>
          <a:xfrm>
            <a:off x="2235292" y="271618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B45EA-2D43-4666-A848-19B50458BBE7}"/>
              </a:ext>
            </a:extLst>
          </p:cNvPr>
          <p:cNvSpPr/>
          <p:nvPr/>
        </p:nvSpPr>
        <p:spPr>
          <a:xfrm>
            <a:off x="94889" y="3228222"/>
            <a:ext cx="6480000" cy="27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889AFD8-7A6E-400B-8CE5-72BC4D156FBA}"/>
              </a:ext>
            </a:extLst>
          </p:cNvPr>
          <p:cNvSpPr/>
          <p:nvPr/>
        </p:nvSpPr>
        <p:spPr>
          <a:xfrm>
            <a:off x="2235292" y="3398197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4DB3488-048A-4422-8535-301FCCDF606B}"/>
              </a:ext>
            </a:extLst>
          </p:cNvPr>
          <p:cNvSpPr txBox="1"/>
          <p:nvPr/>
        </p:nvSpPr>
        <p:spPr>
          <a:xfrm rot="20793338">
            <a:off x="99100" y="203284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78F8665-185E-42DD-9590-01FF01EB19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4526218" y="342386"/>
            <a:ext cx="2104845" cy="599961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54995597-30E4-4FA4-B0D0-7496E6F2FA92}"/>
              </a:ext>
            </a:extLst>
          </p:cNvPr>
          <p:cNvSpPr txBox="1"/>
          <p:nvPr/>
        </p:nvSpPr>
        <p:spPr>
          <a:xfrm rot="12885026">
            <a:off x="4012477" y="3481243"/>
            <a:ext cx="2690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0" dirty="0">
                <a:latin typeface="KG Arrows" panose="02000000000000000000" pitchFamily="2" charset="0"/>
              </a:rPr>
              <a:t>J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FA78FFD5-F992-45F0-ACB6-6B4F5BCD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8153">
            <a:off x="40464" y="3466527"/>
            <a:ext cx="2104845" cy="59996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E4277C8-50E0-4723-8163-5E9E4BA25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91" y="307086"/>
            <a:ext cx="1792794" cy="135794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54B2348-ADC4-4D14-8583-2EE45FE703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6242" y="3476167"/>
            <a:ext cx="1397291" cy="136691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D300B23-062C-4F92-BF70-988344F20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-1107858"/>
            <a:ext cx="1375870" cy="6445112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7C9C4CB-05CB-4350-81EC-CFDBF7FFE366}"/>
              </a:ext>
            </a:extLst>
          </p:cNvPr>
          <p:cNvSpPr/>
          <p:nvPr/>
        </p:nvSpPr>
        <p:spPr>
          <a:xfrm>
            <a:off x="1932998" y="1903302"/>
            <a:ext cx="2604498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11B6FC3-CCDB-47F1-B465-7DD5571AD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6034" y="2026004"/>
            <a:ext cx="1375870" cy="6445112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A2D64A7-59D4-47B7-A70C-094A9A1BDA3D}"/>
              </a:ext>
            </a:extLst>
          </p:cNvPr>
          <p:cNvSpPr/>
          <p:nvPr/>
        </p:nvSpPr>
        <p:spPr>
          <a:xfrm>
            <a:off x="1967502" y="5037164"/>
            <a:ext cx="2520000" cy="5873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2703300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54</Words>
  <Application>Microsoft Office PowerPoint</Application>
  <PresentationFormat>Affichage à l'écran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Always In My Heart</vt:lpstr>
      <vt:lpstr>Arial</vt:lpstr>
      <vt:lpstr>Calibri</vt:lpstr>
      <vt:lpstr>Calibri Light</vt:lpstr>
      <vt:lpstr>KG Arrows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Cenicienta</cp:lastModifiedBy>
  <cp:revision>35</cp:revision>
  <dcterms:created xsi:type="dcterms:W3CDTF">2018-04-16T15:45:04Z</dcterms:created>
  <dcterms:modified xsi:type="dcterms:W3CDTF">2018-08-03T07:24:46Z</dcterms:modified>
</cp:coreProperties>
</file>