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E749-2D49-4131-969E-409791D7C398}" type="datetimeFigureOut">
              <a:rPr lang="fr-FR" smtClean="0"/>
              <a:pPr/>
              <a:t>10/11/2018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7F4E-D626-413F-818D-BAEE3361A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*â¿**â¿*FRAME*â¿**â¿*                                                       â¦">
            <a:extLst>
              <a:ext uri="{FF2B5EF4-FFF2-40B4-BE49-F238E27FC236}">
                <a16:creationId xmlns:a16="http://schemas.microsoft.com/office/drawing/2014/main" id="{AFA68101-2BEA-459E-AF18-89A1A96B3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67453" y="-3274882"/>
            <a:ext cx="3434694" cy="996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32520" y="611396"/>
            <a:ext cx="86889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30888" algn="r"/>
              </a:tabLst>
            </a:pPr>
            <a:r>
              <a:rPr lang="fr-FR" sz="2500" dirty="0">
                <a:latin typeface="Claire Hand" panose="02000506040000020004" pitchFamily="2" charset="0"/>
              </a:rPr>
              <a:t>Prénom:____________________	        CE2/CM1 – Période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4515" y="2586970"/>
            <a:ext cx="8736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Année scolaire 2018 / 2019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84515" y="1196752"/>
            <a:ext cx="71047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0" spc="300" dirty="0">
                <a:latin typeface="Sketch Toronto" panose="02000500000000000000" pitchFamily="2" charset="0"/>
              </a:rPr>
              <a:t>CALCUL MENTAL</a:t>
            </a:r>
          </a:p>
        </p:txBody>
      </p:sp>
      <p:cxnSp>
        <p:nvCxnSpPr>
          <p:cNvPr id="52" name="Connecteur droit 51"/>
          <p:cNvCxnSpPr/>
          <p:nvPr/>
        </p:nvCxnSpPr>
        <p:spPr>
          <a:xfrm>
            <a:off x="0" y="3429000"/>
            <a:ext cx="99060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RÃ©sultat de recherche d'images pour &quot;clipart mathÃ©matiques&quot;">
            <a:extLst>
              <a:ext uri="{FF2B5EF4-FFF2-40B4-BE49-F238E27FC236}">
                <a16:creationId xmlns:a16="http://schemas.microsoft.com/office/drawing/2014/main" id="{CEA191DE-6662-4C37-8EBF-0CFD12C8A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19" y="1416839"/>
            <a:ext cx="1527464" cy="155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E8BA1A36-DA1A-4816-8BB0-86B0922B2095}"/>
              </a:ext>
            </a:extLst>
          </p:cNvPr>
          <p:cNvSpPr/>
          <p:nvPr/>
        </p:nvSpPr>
        <p:spPr>
          <a:xfrm>
            <a:off x="8449886" y="555592"/>
            <a:ext cx="634496" cy="60146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8" descr="*â¿**â¿*FRAME*â¿**â¿*                                                       â¦">
            <a:extLst>
              <a:ext uri="{FF2B5EF4-FFF2-40B4-BE49-F238E27FC236}">
                <a16:creationId xmlns:a16="http://schemas.microsoft.com/office/drawing/2014/main" id="{571F8EC2-6BB2-43BB-A584-A3257FDF0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67453" y="159812"/>
            <a:ext cx="3434694" cy="996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E9F3B7A8-D6C7-44F0-9CDB-2626F4C5E6BA}"/>
              </a:ext>
            </a:extLst>
          </p:cNvPr>
          <p:cNvSpPr txBox="1"/>
          <p:nvPr/>
        </p:nvSpPr>
        <p:spPr>
          <a:xfrm>
            <a:off x="632520" y="4046090"/>
            <a:ext cx="86889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30888" algn="r"/>
              </a:tabLst>
            </a:pPr>
            <a:r>
              <a:rPr lang="fr-FR" sz="2500" dirty="0">
                <a:latin typeface="Claire Hand" panose="02000506040000020004" pitchFamily="2" charset="0"/>
              </a:rPr>
              <a:t>Prénom:____________________	        CE2/CM1 – Période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CCBD5A9-282E-4B86-92C6-826F1475A7E3}"/>
              </a:ext>
            </a:extLst>
          </p:cNvPr>
          <p:cNvSpPr txBox="1"/>
          <p:nvPr/>
        </p:nvSpPr>
        <p:spPr>
          <a:xfrm>
            <a:off x="584515" y="6021664"/>
            <a:ext cx="87369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Année scolaire 2018 / 2019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4494A29-C10B-4EEE-8114-AB849EEB0F5A}"/>
              </a:ext>
            </a:extLst>
          </p:cNvPr>
          <p:cNvSpPr txBox="1"/>
          <p:nvPr/>
        </p:nvSpPr>
        <p:spPr>
          <a:xfrm>
            <a:off x="584515" y="4631446"/>
            <a:ext cx="71047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0" spc="300" dirty="0">
                <a:latin typeface="Sketch Toronto" panose="02000500000000000000" pitchFamily="2" charset="0"/>
              </a:rPr>
              <a:t>CALCUL MENTAL</a:t>
            </a:r>
          </a:p>
        </p:txBody>
      </p:sp>
      <p:pic>
        <p:nvPicPr>
          <p:cNvPr id="31" name="Picture 6" descr="RÃ©sultat de recherche d'images pour &quot;clipart mathÃ©matiques&quot;">
            <a:extLst>
              <a:ext uri="{FF2B5EF4-FFF2-40B4-BE49-F238E27FC236}">
                <a16:creationId xmlns:a16="http://schemas.microsoft.com/office/drawing/2014/main" id="{1308FE04-0B86-4C0A-9BBE-FDEA44BA0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719" y="4851533"/>
            <a:ext cx="1527464" cy="155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Ellipse 31">
            <a:extLst>
              <a:ext uri="{FF2B5EF4-FFF2-40B4-BE49-F238E27FC236}">
                <a16:creationId xmlns:a16="http://schemas.microsoft.com/office/drawing/2014/main" id="{D6CBAE64-3515-4942-A277-6688A8CC912E}"/>
              </a:ext>
            </a:extLst>
          </p:cNvPr>
          <p:cNvSpPr/>
          <p:nvPr/>
        </p:nvSpPr>
        <p:spPr>
          <a:xfrm>
            <a:off x="8449886" y="3990286"/>
            <a:ext cx="634496" cy="60146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Always In My Heart</vt:lpstr>
      <vt:lpstr>Arial</vt:lpstr>
      <vt:lpstr>Calibri</vt:lpstr>
      <vt:lpstr>Claire Hand</vt:lpstr>
      <vt:lpstr>Sketch Toronto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48</cp:revision>
  <dcterms:created xsi:type="dcterms:W3CDTF">2013-07-24T20:34:29Z</dcterms:created>
  <dcterms:modified xsi:type="dcterms:W3CDTF">2018-11-10T17:32:06Z</dcterms:modified>
</cp:coreProperties>
</file>