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D8D0"/>
    <a:srgbClr val="A9D18E"/>
    <a:srgbClr val="F4B183"/>
    <a:srgbClr val="53FFA1"/>
    <a:srgbClr val="3BCCFF"/>
    <a:srgbClr val="89DFCB"/>
    <a:srgbClr val="D593B7"/>
    <a:srgbClr val="82ACC4"/>
    <a:srgbClr val="FBB3D4"/>
    <a:srgbClr val="FCD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8CB5-A931-4828-8FBC-37DEE7780936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08C1-16E5-4906-B023-D6190C857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31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8CB5-A931-4828-8FBC-37DEE7780936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08C1-16E5-4906-B023-D6190C857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88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8CB5-A931-4828-8FBC-37DEE7780936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08C1-16E5-4906-B023-D6190C857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38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8CB5-A931-4828-8FBC-37DEE7780936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08C1-16E5-4906-B023-D6190C857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64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8CB5-A931-4828-8FBC-37DEE7780936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08C1-16E5-4906-B023-D6190C857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56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8CB5-A931-4828-8FBC-37DEE7780936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08C1-16E5-4906-B023-D6190C857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25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8CB5-A931-4828-8FBC-37DEE7780936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08C1-16E5-4906-B023-D6190C857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84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8CB5-A931-4828-8FBC-37DEE7780936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08C1-16E5-4906-B023-D6190C857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39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8CB5-A931-4828-8FBC-37DEE7780936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08C1-16E5-4906-B023-D6190C857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30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8CB5-A931-4828-8FBC-37DEE7780936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08C1-16E5-4906-B023-D6190C857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90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8CB5-A931-4828-8FBC-37DEE7780936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08C1-16E5-4906-B023-D6190C857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20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48CB5-A931-4828-8FBC-37DEE7780936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08C1-16E5-4906-B023-D6190C857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08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svg"/><Relationship Id="rId18" Type="http://schemas.openxmlformats.org/officeDocument/2006/relationships/image" Target="../media/image3.png"/><Relationship Id="rId3" Type="http://schemas.openxmlformats.org/officeDocument/2006/relationships/image" Target="../media/image2.svg"/><Relationship Id="rId7" Type="http://schemas.openxmlformats.org/officeDocument/2006/relationships/image" Target="../media/image20.svg"/><Relationship Id="rId12" Type="http://schemas.openxmlformats.org/officeDocument/2006/relationships/image" Target="../media/image25.png"/><Relationship Id="rId17" Type="http://schemas.openxmlformats.org/officeDocument/2006/relationships/image" Target="../media/image30.sv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6.svg"/><Relationship Id="rId15" Type="http://schemas.openxmlformats.org/officeDocument/2006/relationships/image" Target="../media/image28.svg"/><Relationship Id="rId10" Type="http://schemas.openxmlformats.org/officeDocument/2006/relationships/image" Target="../media/image23.png"/><Relationship Id="rId19" Type="http://schemas.openxmlformats.org/officeDocument/2006/relationships/image" Target="../media/image4.svg"/><Relationship Id="rId4" Type="http://schemas.openxmlformats.org/officeDocument/2006/relationships/image" Target="../media/image5.png"/><Relationship Id="rId9" Type="http://schemas.openxmlformats.org/officeDocument/2006/relationships/image" Target="../media/image22.svg"/><Relationship Id="rId1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36.svg"/><Relationship Id="rId18" Type="http://schemas.openxmlformats.org/officeDocument/2006/relationships/image" Target="../media/image41.png"/><Relationship Id="rId3" Type="http://schemas.openxmlformats.org/officeDocument/2006/relationships/image" Target="../media/image2.svg"/><Relationship Id="rId7" Type="http://schemas.openxmlformats.org/officeDocument/2006/relationships/image" Target="../media/image32.svg"/><Relationship Id="rId12" Type="http://schemas.openxmlformats.org/officeDocument/2006/relationships/image" Target="../media/image35.png"/><Relationship Id="rId17" Type="http://schemas.openxmlformats.org/officeDocument/2006/relationships/image" Target="../media/image40.svg"/><Relationship Id="rId2" Type="http://schemas.openxmlformats.org/officeDocument/2006/relationships/image" Target="../media/image1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4.svg"/><Relationship Id="rId5" Type="http://schemas.openxmlformats.org/officeDocument/2006/relationships/image" Target="../media/image6.svg"/><Relationship Id="rId15" Type="http://schemas.openxmlformats.org/officeDocument/2006/relationships/image" Target="../media/image38.svg"/><Relationship Id="rId10" Type="http://schemas.openxmlformats.org/officeDocument/2006/relationships/image" Target="../media/image33.png"/><Relationship Id="rId19" Type="http://schemas.openxmlformats.org/officeDocument/2006/relationships/image" Target="../media/image42.svg"/><Relationship Id="rId4" Type="http://schemas.openxmlformats.org/officeDocument/2006/relationships/image" Target="../media/image5.png"/><Relationship Id="rId9" Type="http://schemas.openxmlformats.org/officeDocument/2006/relationships/image" Target="../media/image4.svg"/><Relationship Id="rId14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47.png"/><Relationship Id="rId17" Type="http://schemas.openxmlformats.org/officeDocument/2006/relationships/image" Target="../media/image52.svg"/><Relationship Id="rId2" Type="http://schemas.openxmlformats.org/officeDocument/2006/relationships/image" Target="../media/image1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6.svg"/><Relationship Id="rId5" Type="http://schemas.openxmlformats.org/officeDocument/2006/relationships/image" Target="../media/image4.svg"/><Relationship Id="rId15" Type="http://schemas.openxmlformats.org/officeDocument/2006/relationships/image" Target="../media/image50.svg"/><Relationship Id="rId10" Type="http://schemas.openxmlformats.org/officeDocument/2006/relationships/image" Target="../media/image45.png"/><Relationship Id="rId4" Type="http://schemas.openxmlformats.org/officeDocument/2006/relationships/image" Target="../media/image3.png"/><Relationship Id="rId9" Type="http://schemas.openxmlformats.org/officeDocument/2006/relationships/image" Target="../media/image44.svg"/><Relationship Id="rId1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2A4211-0B32-428F-8143-641561293DAA}"/>
              </a:ext>
            </a:extLst>
          </p:cNvPr>
          <p:cNvSpPr/>
          <p:nvPr/>
        </p:nvSpPr>
        <p:spPr>
          <a:xfrm>
            <a:off x="94890" y="86263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6617B6B-C49B-4A03-A324-1E98ED741217}"/>
              </a:ext>
            </a:extLst>
          </p:cNvPr>
          <p:cNvSpPr/>
          <p:nvPr/>
        </p:nvSpPr>
        <p:spPr>
          <a:xfrm>
            <a:off x="2687544" y="86263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9EAA1CA-AB6F-41F7-A6BE-332CA01E7982}"/>
              </a:ext>
            </a:extLst>
          </p:cNvPr>
          <p:cNvSpPr/>
          <p:nvPr/>
        </p:nvSpPr>
        <p:spPr>
          <a:xfrm>
            <a:off x="5280198" y="85638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516D8B-5006-4110-860C-D1B596E92CD0}"/>
              </a:ext>
            </a:extLst>
          </p:cNvPr>
          <p:cNvSpPr/>
          <p:nvPr/>
        </p:nvSpPr>
        <p:spPr>
          <a:xfrm>
            <a:off x="2687544" y="1997322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F8AE2AF-AD8D-4FA3-B4D6-B8C14372FEB3}"/>
              </a:ext>
            </a:extLst>
          </p:cNvPr>
          <p:cNvSpPr/>
          <p:nvPr/>
        </p:nvSpPr>
        <p:spPr>
          <a:xfrm>
            <a:off x="5280198" y="1996697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D24C3F9-162B-4364-AA18-BF0CA8DA89D2}"/>
              </a:ext>
            </a:extLst>
          </p:cNvPr>
          <p:cNvSpPr/>
          <p:nvPr/>
        </p:nvSpPr>
        <p:spPr>
          <a:xfrm>
            <a:off x="94890" y="2675984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A8279AB-9180-405A-990E-CD1CDF17E3E0}"/>
              </a:ext>
            </a:extLst>
          </p:cNvPr>
          <p:cNvSpPr/>
          <p:nvPr/>
        </p:nvSpPr>
        <p:spPr>
          <a:xfrm>
            <a:off x="2687544" y="2675359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85BE907-C568-44EA-AD85-AB39F99EA343}"/>
              </a:ext>
            </a:extLst>
          </p:cNvPr>
          <p:cNvSpPr/>
          <p:nvPr/>
        </p:nvSpPr>
        <p:spPr>
          <a:xfrm>
            <a:off x="5281674" y="2675359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0CCAF77-76D2-4538-AA01-70B70E24E966}"/>
              </a:ext>
            </a:extLst>
          </p:cNvPr>
          <p:cNvSpPr/>
          <p:nvPr/>
        </p:nvSpPr>
        <p:spPr>
          <a:xfrm>
            <a:off x="94890" y="4587043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3289005-9AB1-4FC5-9141-C442007FFE6D}"/>
              </a:ext>
            </a:extLst>
          </p:cNvPr>
          <p:cNvSpPr/>
          <p:nvPr/>
        </p:nvSpPr>
        <p:spPr>
          <a:xfrm>
            <a:off x="2687544" y="4586418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pic>
        <p:nvPicPr>
          <p:cNvPr id="38" name="Graphique 37">
            <a:extLst>
              <a:ext uri="{FF2B5EF4-FFF2-40B4-BE49-F238E27FC236}">
                <a16:creationId xmlns:a16="http://schemas.microsoft.com/office/drawing/2014/main" id="{7736F95F-8344-4E15-8007-DD4E5EB4C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717" y="128768"/>
            <a:ext cx="1594170" cy="421025"/>
          </a:xfrm>
          <a:prstGeom prst="rect">
            <a:avLst/>
          </a:prstGeom>
        </p:spPr>
      </p:pic>
      <p:pic>
        <p:nvPicPr>
          <p:cNvPr id="39" name="Graphique 38">
            <a:extLst>
              <a:ext uri="{FF2B5EF4-FFF2-40B4-BE49-F238E27FC236}">
                <a16:creationId xmlns:a16="http://schemas.microsoft.com/office/drawing/2014/main" id="{16379CE9-CF80-4487-A5CD-A940641181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1671" y="1096068"/>
            <a:ext cx="1087530" cy="885653"/>
          </a:xfrm>
          <a:prstGeom prst="rect">
            <a:avLst/>
          </a:prstGeom>
        </p:spPr>
      </p:pic>
      <p:pic>
        <p:nvPicPr>
          <p:cNvPr id="41" name="Graphique 40">
            <a:extLst>
              <a:ext uri="{FF2B5EF4-FFF2-40B4-BE49-F238E27FC236}">
                <a16:creationId xmlns:a16="http://schemas.microsoft.com/office/drawing/2014/main" id="{A17B985E-240F-4ABF-AF5F-195B27D758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15821" y="880207"/>
            <a:ext cx="1257925" cy="1097825"/>
          </a:xfrm>
          <a:prstGeom prst="rect">
            <a:avLst/>
          </a:prstGeom>
        </p:spPr>
      </p:pic>
      <p:pic>
        <p:nvPicPr>
          <p:cNvPr id="42" name="Graphique 41">
            <a:extLst>
              <a:ext uri="{FF2B5EF4-FFF2-40B4-BE49-F238E27FC236}">
                <a16:creationId xmlns:a16="http://schemas.microsoft.com/office/drawing/2014/main" id="{1D59A239-4CD1-4DF6-BA6E-9B3E010E6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0459" y="125844"/>
            <a:ext cx="1594170" cy="421025"/>
          </a:xfrm>
          <a:prstGeom prst="rect">
            <a:avLst/>
          </a:prstGeom>
        </p:spPr>
      </p:pic>
      <p:pic>
        <p:nvPicPr>
          <p:cNvPr id="43" name="Graphique 42">
            <a:extLst>
              <a:ext uri="{FF2B5EF4-FFF2-40B4-BE49-F238E27FC236}">
                <a16:creationId xmlns:a16="http://schemas.microsoft.com/office/drawing/2014/main" id="{0DC81BB0-72FA-464D-A93C-91FF813B2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3113" y="125844"/>
            <a:ext cx="1594170" cy="421025"/>
          </a:xfrm>
          <a:prstGeom prst="rect">
            <a:avLst/>
          </a:prstGeom>
        </p:spPr>
      </p:pic>
      <p:pic>
        <p:nvPicPr>
          <p:cNvPr id="45" name="Graphique 44">
            <a:extLst>
              <a:ext uri="{FF2B5EF4-FFF2-40B4-BE49-F238E27FC236}">
                <a16:creationId xmlns:a16="http://schemas.microsoft.com/office/drawing/2014/main" id="{1F305B40-CEC3-4B0E-BA1A-EF1EBB560E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23329" y="1060450"/>
            <a:ext cx="1126466" cy="917361"/>
          </a:xfrm>
          <a:prstGeom prst="rect">
            <a:avLst/>
          </a:prstGeom>
        </p:spPr>
      </p:pic>
      <p:pic>
        <p:nvPicPr>
          <p:cNvPr id="46" name="Graphique 45">
            <a:extLst>
              <a:ext uri="{FF2B5EF4-FFF2-40B4-BE49-F238E27FC236}">
                <a16:creationId xmlns:a16="http://schemas.microsoft.com/office/drawing/2014/main" id="{B42FC6C9-AA0B-42CE-A914-57B538700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091" y="2712584"/>
            <a:ext cx="1594170" cy="421025"/>
          </a:xfrm>
          <a:prstGeom prst="rect">
            <a:avLst/>
          </a:prstGeom>
        </p:spPr>
      </p:pic>
      <p:pic>
        <p:nvPicPr>
          <p:cNvPr id="48" name="Graphique 47">
            <a:extLst>
              <a:ext uri="{FF2B5EF4-FFF2-40B4-BE49-F238E27FC236}">
                <a16:creationId xmlns:a16="http://schemas.microsoft.com/office/drawing/2014/main" id="{CE81CAFC-1675-42BD-9885-590C5B8903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26550" y="3466077"/>
            <a:ext cx="1257925" cy="1097825"/>
          </a:xfrm>
          <a:prstGeom prst="rect">
            <a:avLst/>
          </a:prstGeom>
        </p:spPr>
      </p:pic>
      <p:pic>
        <p:nvPicPr>
          <p:cNvPr id="49" name="Graphique 48">
            <a:extLst>
              <a:ext uri="{FF2B5EF4-FFF2-40B4-BE49-F238E27FC236}">
                <a16:creationId xmlns:a16="http://schemas.microsoft.com/office/drawing/2014/main" id="{91174AB0-C1CF-4586-8209-57F396F2F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1833" y="2709660"/>
            <a:ext cx="1594170" cy="421025"/>
          </a:xfrm>
          <a:prstGeom prst="rect">
            <a:avLst/>
          </a:prstGeom>
        </p:spPr>
      </p:pic>
      <p:pic>
        <p:nvPicPr>
          <p:cNvPr id="51" name="Graphique 50">
            <a:extLst>
              <a:ext uri="{FF2B5EF4-FFF2-40B4-BE49-F238E27FC236}">
                <a16:creationId xmlns:a16="http://schemas.microsoft.com/office/drawing/2014/main" id="{454F7E8A-58D7-45F1-84C1-17BB01A1C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4487" y="2709660"/>
            <a:ext cx="1594170" cy="421025"/>
          </a:xfrm>
          <a:prstGeom prst="rect">
            <a:avLst/>
          </a:prstGeom>
        </p:spPr>
      </p:pic>
      <p:pic>
        <p:nvPicPr>
          <p:cNvPr id="54" name="Graphique 53">
            <a:extLst>
              <a:ext uri="{FF2B5EF4-FFF2-40B4-BE49-F238E27FC236}">
                <a16:creationId xmlns:a16="http://schemas.microsoft.com/office/drawing/2014/main" id="{D3909F88-5F9F-4B8A-B9E5-0C1702491D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0850" y="3466432"/>
            <a:ext cx="1257925" cy="1097825"/>
          </a:xfrm>
          <a:prstGeom prst="rect">
            <a:avLst/>
          </a:prstGeom>
        </p:spPr>
      </p:pic>
      <p:pic>
        <p:nvPicPr>
          <p:cNvPr id="55" name="Graphique 54">
            <a:extLst>
              <a:ext uri="{FF2B5EF4-FFF2-40B4-BE49-F238E27FC236}">
                <a16:creationId xmlns:a16="http://schemas.microsoft.com/office/drawing/2014/main" id="{4F2DDA7E-7172-4D4E-8326-5F902617C9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0377" y="619514"/>
            <a:ext cx="1601058" cy="1506258"/>
          </a:xfrm>
          <a:prstGeom prst="rect">
            <a:avLst/>
          </a:prstGeom>
        </p:spPr>
      </p:pic>
      <p:pic>
        <p:nvPicPr>
          <p:cNvPr id="56" name="Graphique 55">
            <a:extLst>
              <a:ext uri="{FF2B5EF4-FFF2-40B4-BE49-F238E27FC236}">
                <a16:creationId xmlns:a16="http://schemas.microsoft.com/office/drawing/2014/main" id="{ABD4BDFE-6553-47B6-8EFC-730F85F256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6200000">
            <a:off x="2559079" y="671841"/>
            <a:ext cx="1413371" cy="1092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5A58CA0-726C-4089-A858-D5DCAC1C64FC}"/>
              </a:ext>
            </a:extLst>
          </p:cNvPr>
          <p:cNvSpPr/>
          <p:nvPr/>
        </p:nvSpPr>
        <p:spPr>
          <a:xfrm>
            <a:off x="94890" y="1997322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 </a:t>
            </a:r>
          </a:p>
        </p:txBody>
      </p:sp>
      <p:pic>
        <p:nvPicPr>
          <p:cNvPr id="57" name="Graphique 56">
            <a:extLst>
              <a:ext uri="{FF2B5EF4-FFF2-40B4-BE49-F238E27FC236}">
                <a16:creationId xmlns:a16="http://schemas.microsoft.com/office/drawing/2014/main" id="{2B281894-9743-4A10-BD37-6F108F45730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 r="6572"/>
          <a:stretch/>
        </p:blipFill>
        <p:spPr>
          <a:xfrm>
            <a:off x="6305550" y="539484"/>
            <a:ext cx="1466875" cy="1121466"/>
          </a:xfrm>
          <a:prstGeom prst="rect">
            <a:avLst/>
          </a:prstGeom>
        </p:spPr>
      </p:pic>
      <p:pic>
        <p:nvPicPr>
          <p:cNvPr id="61" name="Graphique 60">
            <a:extLst>
              <a:ext uri="{FF2B5EF4-FFF2-40B4-BE49-F238E27FC236}">
                <a16:creationId xmlns:a16="http://schemas.microsoft.com/office/drawing/2014/main" id="{9475EF9C-0F45-4F09-8F95-29EBF67C009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96856" y="2868780"/>
            <a:ext cx="1305556" cy="1648542"/>
          </a:xfrm>
          <a:prstGeom prst="rect">
            <a:avLst/>
          </a:prstGeom>
        </p:spPr>
      </p:pic>
      <p:pic>
        <p:nvPicPr>
          <p:cNvPr id="63" name="Graphique 62">
            <a:extLst>
              <a:ext uri="{FF2B5EF4-FFF2-40B4-BE49-F238E27FC236}">
                <a16:creationId xmlns:a16="http://schemas.microsoft.com/office/drawing/2014/main" id="{C9DB13C0-9F62-4027-8B0E-ECD46F3825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24358" y="3678249"/>
            <a:ext cx="1087530" cy="885653"/>
          </a:xfrm>
          <a:prstGeom prst="rect">
            <a:avLst/>
          </a:prstGeom>
        </p:spPr>
      </p:pic>
      <p:pic>
        <p:nvPicPr>
          <p:cNvPr id="64" name="Graphique 63">
            <a:extLst>
              <a:ext uri="{FF2B5EF4-FFF2-40B4-BE49-F238E27FC236}">
                <a16:creationId xmlns:a16="http://schemas.microsoft.com/office/drawing/2014/main" id="{07CB11FB-8690-44AC-8013-3FE3C43B4DDD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 l="5847"/>
          <a:stretch/>
        </p:blipFill>
        <p:spPr>
          <a:xfrm>
            <a:off x="134030" y="3021509"/>
            <a:ext cx="1564326" cy="1558547"/>
          </a:xfrm>
          <a:prstGeom prst="rect">
            <a:avLst/>
          </a:prstGeom>
        </p:spPr>
      </p:pic>
      <p:pic>
        <p:nvPicPr>
          <p:cNvPr id="66" name="Graphique 65">
            <a:extLst>
              <a:ext uri="{FF2B5EF4-FFF2-40B4-BE49-F238E27FC236}">
                <a16:creationId xmlns:a16="http://schemas.microsoft.com/office/drawing/2014/main" id="{5A61851C-0F61-4B99-BB10-F5308C1CFF7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401551" y="3525854"/>
            <a:ext cx="1514475" cy="1095375"/>
          </a:xfrm>
          <a:prstGeom prst="rect">
            <a:avLst/>
          </a:prstGeom>
        </p:spPr>
      </p:pic>
      <p:sp>
        <p:nvSpPr>
          <p:cNvPr id="104" name="Rectangle 103">
            <a:extLst>
              <a:ext uri="{FF2B5EF4-FFF2-40B4-BE49-F238E27FC236}">
                <a16:creationId xmlns:a16="http://schemas.microsoft.com/office/drawing/2014/main" id="{00A10629-27EC-4222-B2E9-2CE68BC60C20}"/>
              </a:ext>
            </a:extLst>
          </p:cNvPr>
          <p:cNvSpPr/>
          <p:nvPr/>
        </p:nvSpPr>
        <p:spPr>
          <a:xfrm>
            <a:off x="5281674" y="4586418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7EDA408-AAAE-4025-9C71-7E03EC11764E}"/>
              </a:ext>
            </a:extLst>
          </p:cNvPr>
          <p:cNvSpPr txBox="1"/>
          <p:nvPr/>
        </p:nvSpPr>
        <p:spPr>
          <a:xfrm>
            <a:off x="0" y="6590732"/>
            <a:ext cx="3036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©CENICIENTA		Images: </a:t>
            </a:r>
            <a:r>
              <a:rPr lang="fr-FR" sz="1200" dirty="0" err="1"/>
              <a:t>Freepik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3568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2A4211-0B32-428F-8143-641561293DAA}"/>
              </a:ext>
            </a:extLst>
          </p:cNvPr>
          <p:cNvSpPr/>
          <p:nvPr/>
        </p:nvSpPr>
        <p:spPr>
          <a:xfrm>
            <a:off x="94890" y="86263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6617B6B-C49B-4A03-A324-1E98ED741217}"/>
              </a:ext>
            </a:extLst>
          </p:cNvPr>
          <p:cNvSpPr/>
          <p:nvPr/>
        </p:nvSpPr>
        <p:spPr>
          <a:xfrm>
            <a:off x="2687544" y="86263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9EAA1CA-AB6F-41F7-A6BE-332CA01E7982}"/>
              </a:ext>
            </a:extLst>
          </p:cNvPr>
          <p:cNvSpPr/>
          <p:nvPr/>
        </p:nvSpPr>
        <p:spPr>
          <a:xfrm>
            <a:off x="5280198" y="85638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D24C3F9-162B-4364-AA18-BF0CA8DA89D2}"/>
              </a:ext>
            </a:extLst>
          </p:cNvPr>
          <p:cNvSpPr/>
          <p:nvPr/>
        </p:nvSpPr>
        <p:spPr>
          <a:xfrm>
            <a:off x="94890" y="2675984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A8279AB-9180-405A-990E-CD1CDF17E3E0}"/>
              </a:ext>
            </a:extLst>
          </p:cNvPr>
          <p:cNvSpPr/>
          <p:nvPr/>
        </p:nvSpPr>
        <p:spPr>
          <a:xfrm>
            <a:off x="2687544" y="2675359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85BE907-C568-44EA-AD85-AB39F99EA343}"/>
              </a:ext>
            </a:extLst>
          </p:cNvPr>
          <p:cNvSpPr/>
          <p:nvPr/>
        </p:nvSpPr>
        <p:spPr>
          <a:xfrm>
            <a:off x="5281674" y="2675359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Graphique 37">
            <a:extLst>
              <a:ext uri="{FF2B5EF4-FFF2-40B4-BE49-F238E27FC236}">
                <a16:creationId xmlns:a16="http://schemas.microsoft.com/office/drawing/2014/main" id="{7736F95F-8344-4E15-8007-DD4E5EB4C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717" y="128768"/>
            <a:ext cx="1594170" cy="421025"/>
          </a:xfrm>
          <a:prstGeom prst="rect">
            <a:avLst/>
          </a:prstGeom>
        </p:spPr>
      </p:pic>
      <p:pic>
        <p:nvPicPr>
          <p:cNvPr id="41" name="Graphique 40">
            <a:extLst>
              <a:ext uri="{FF2B5EF4-FFF2-40B4-BE49-F238E27FC236}">
                <a16:creationId xmlns:a16="http://schemas.microsoft.com/office/drawing/2014/main" id="{A17B985E-240F-4ABF-AF5F-195B27D758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15821" y="880207"/>
            <a:ext cx="1257925" cy="1097825"/>
          </a:xfrm>
          <a:prstGeom prst="rect">
            <a:avLst/>
          </a:prstGeom>
        </p:spPr>
      </p:pic>
      <p:pic>
        <p:nvPicPr>
          <p:cNvPr id="42" name="Graphique 41">
            <a:extLst>
              <a:ext uri="{FF2B5EF4-FFF2-40B4-BE49-F238E27FC236}">
                <a16:creationId xmlns:a16="http://schemas.microsoft.com/office/drawing/2014/main" id="{1D59A239-4CD1-4DF6-BA6E-9B3E010E6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0459" y="125844"/>
            <a:ext cx="1594170" cy="421025"/>
          </a:xfrm>
          <a:prstGeom prst="rect">
            <a:avLst/>
          </a:prstGeom>
        </p:spPr>
      </p:pic>
      <p:pic>
        <p:nvPicPr>
          <p:cNvPr id="43" name="Graphique 42">
            <a:extLst>
              <a:ext uri="{FF2B5EF4-FFF2-40B4-BE49-F238E27FC236}">
                <a16:creationId xmlns:a16="http://schemas.microsoft.com/office/drawing/2014/main" id="{0DC81BB0-72FA-464D-A93C-91FF813B2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3113" y="125844"/>
            <a:ext cx="1594170" cy="421025"/>
          </a:xfrm>
          <a:prstGeom prst="rect">
            <a:avLst/>
          </a:prstGeom>
        </p:spPr>
      </p:pic>
      <p:pic>
        <p:nvPicPr>
          <p:cNvPr id="46" name="Graphique 45">
            <a:extLst>
              <a:ext uri="{FF2B5EF4-FFF2-40B4-BE49-F238E27FC236}">
                <a16:creationId xmlns:a16="http://schemas.microsoft.com/office/drawing/2014/main" id="{B42FC6C9-AA0B-42CE-A914-57B538700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091" y="2712584"/>
            <a:ext cx="1594170" cy="421025"/>
          </a:xfrm>
          <a:prstGeom prst="rect">
            <a:avLst/>
          </a:prstGeom>
        </p:spPr>
      </p:pic>
      <p:pic>
        <p:nvPicPr>
          <p:cNvPr id="48" name="Graphique 47">
            <a:extLst>
              <a:ext uri="{FF2B5EF4-FFF2-40B4-BE49-F238E27FC236}">
                <a16:creationId xmlns:a16="http://schemas.microsoft.com/office/drawing/2014/main" id="{CE81CAFC-1675-42BD-9885-590C5B8903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26550" y="3466077"/>
            <a:ext cx="1257925" cy="1097825"/>
          </a:xfrm>
          <a:prstGeom prst="rect">
            <a:avLst/>
          </a:prstGeom>
        </p:spPr>
      </p:pic>
      <p:pic>
        <p:nvPicPr>
          <p:cNvPr id="49" name="Graphique 48">
            <a:extLst>
              <a:ext uri="{FF2B5EF4-FFF2-40B4-BE49-F238E27FC236}">
                <a16:creationId xmlns:a16="http://schemas.microsoft.com/office/drawing/2014/main" id="{91174AB0-C1CF-4586-8209-57F396F2F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1833" y="2709660"/>
            <a:ext cx="1594170" cy="421025"/>
          </a:xfrm>
          <a:prstGeom prst="rect">
            <a:avLst/>
          </a:prstGeom>
        </p:spPr>
      </p:pic>
      <p:pic>
        <p:nvPicPr>
          <p:cNvPr id="51" name="Graphique 50">
            <a:extLst>
              <a:ext uri="{FF2B5EF4-FFF2-40B4-BE49-F238E27FC236}">
                <a16:creationId xmlns:a16="http://schemas.microsoft.com/office/drawing/2014/main" id="{454F7E8A-58D7-45F1-84C1-17BB01A1C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4487" y="2709660"/>
            <a:ext cx="1594170" cy="421025"/>
          </a:xfrm>
          <a:prstGeom prst="rect">
            <a:avLst/>
          </a:prstGeom>
        </p:spPr>
      </p:pic>
      <p:pic>
        <p:nvPicPr>
          <p:cNvPr id="54" name="Graphique 53">
            <a:extLst>
              <a:ext uri="{FF2B5EF4-FFF2-40B4-BE49-F238E27FC236}">
                <a16:creationId xmlns:a16="http://schemas.microsoft.com/office/drawing/2014/main" id="{D3909F88-5F9F-4B8A-B9E5-0C1702491D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20850" y="3466432"/>
            <a:ext cx="1257925" cy="1097825"/>
          </a:xfrm>
          <a:prstGeom prst="rect">
            <a:avLst/>
          </a:prstGeom>
        </p:spPr>
      </p:pic>
      <p:pic>
        <p:nvPicPr>
          <p:cNvPr id="27" name="Graphique 26">
            <a:extLst>
              <a:ext uri="{FF2B5EF4-FFF2-40B4-BE49-F238E27FC236}">
                <a16:creationId xmlns:a16="http://schemas.microsoft.com/office/drawing/2014/main" id="{2FD3EB2A-DB33-443C-8610-7262F5AB88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6648" y="776286"/>
            <a:ext cx="2409825" cy="1238250"/>
          </a:xfrm>
          <a:prstGeom prst="rect">
            <a:avLst/>
          </a:prstGeom>
        </p:spPr>
      </p:pic>
      <p:pic>
        <p:nvPicPr>
          <p:cNvPr id="28" name="Graphique 27">
            <a:extLst>
              <a:ext uri="{FF2B5EF4-FFF2-40B4-BE49-F238E27FC236}">
                <a16:creationId xmlns:a16="http://schemas.microsoft.com/office/drawing/2014/main" id="{14851C5F-F115-4536-9256-D3EF07A273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69239" y="599275"/>
            <a:ext cx="1439686" cy="1446290"/>
          </a:xfrm>
          <a:prstGeom prst="rect">
            <a:avLst/>
          </a:prstGeom>
        </p:spPr>
      </p:pic>
      <p:pic>
        <p:nvPicPr>
          <p:cNvPr id="30" name="Graphique 29">
            <a:extLst>
              <a:ext uri="{FF2B5EF4-FFF2-40B4-BE49-F238E27FC236}">
                <a16:creationId xmlns:a16="http://schemas.microsoft.com/office/drawing/2014/main" id="{991188F5-0526-4780-BB6A-6D4802657D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81437" y="2709660"/>
            <a:ext cx="1594170" cy="1775130"/>
          </a:xfrm>
          <a:prstGeom prst="rect">
            <a:avLst/>
          </a:prstGeom>
        </p:spPr>
      </p:pic>
      <p:pic>
        <p:nvPicPr>
          <p:cNvPr id="32" name="Graphique 31">
            <a:extLst>
              <a:ext uri="{FF2B5EF4-FFF2-40B4-BE49-F238E27FC236}">
                <a16:creationId xmlns:a16="http://schemas.microsoft.com/office/drawing/2014/main" id="{25BB8F7A-969A-420D-91E4-979534F10C8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30747" y="381270"/>
            <a:ext cx="1508683" cy="2076658"/>
          </a:xfrm>
          <a:prstGeom prst="rect">
            <a:avLst/>
          </a:prstGeom>
        </p:spPr>
      </p:pic>
      <p:pic>
        <p:nvPicPr>
          <p:cNvPr id="2" name="Graphique 1">
            <a:extLst>
              <a:ext uri="{FF2B5EF4-FFF2-40B4-BE49-F238E27FC236}">
                <a16:creationId xmlns:a16="http://schemas.microsoft.com/office/drawing/2014/main" id="{6C2B4A5B-9A17-47A9-824F-5518B0406C5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52788" y="3128508"/>
            <a:ext cx="1377780" cy="1341838"/>
          </a:xfrm>
          <a:prstGeom prst="rect">
            <a:avLst/>
          </a:prstGeom>
        </p:spPr>
      </p:pic>
      <p:pic>
        <p:nvPicPr>
          <p:cNvPr id="3" name="Graphique 2">
            <a:extLst>
              <a:ext uri="{FF2B5EF4-FFF2-40B4-BE49-F238E27FC236}">
                <a16:creationId xmlns:a16="http://schemas.microsoft.com/office/drawing/2014/main" id="{24A324A0-7C36-4005-9EBD-848A26104FD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355352" y="3176912"/>
            <a:ext cx="1293434" cy="1293434"/>
          </a:xfrm>
          <a:prstGeom prst="rect">
            <a:avLst/>
          </a:prstGeom>
        </p:spPr>
      </p:pic>
      <p:pic>
        <p:nvPicPr>
          <p:cNvPr id="44" name="Graphique 43">
            <a:extLst>
              <a:ext uri="{FF2B5EF4-FFF2-40B4-BE49-F238E27FC236}">
                <a16:creationId xmlns:a16="http://schemas.microsoft.com/office/drawing/2014/main" id="{D4DAF8B0-EB6C-42F5-BFEF-6E7C4D3ECC0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323329" y="1060450"/>
            <a:ext cx="1126466" cy="917361"/>
          </a:xfrm>
          <a:prstGeom prst="rect">
            <a:avLst/>
          </a:prstGeom>
        </p:spPr>
      </p:pic>
      <p:pic>
        <p:nvPicPr>
          <p:cNvPr id="47" name="Graphique 46">
            <a:extLst>
              <a:ext uri="{FF2B5EF4-FFF2-40B4-BE49-F238E27FC236}">
                <a16:creationId xmlns:a16="http://schemas.microsoft.com/office/drawing/2014/main" id="{CE09CF85-CCA3-4694-A39E-FF068BD7E03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724358" y="3686958"/>
            <a:ext cx="1087530" cy="885653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C2020552-E742-4B9D-B175-3DA5C4E71D3D}"/>
              </a:ext>
            </a:extLst>
          </p:cNvPr>
          <p:cNvSpPr/>
          <p:nvPr/>
        </p:nvSpPr>
        <p:spPr>
          <a:xfrm>
            <a:off x="2687544" y="1997322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02590B-337A-41C2-A05D-FC801FAA56A8}"/>
              </a:ext>
            </a:extLst>
          </p:cNvPr>
          <p:cNvSpPr/>
          <p:nvPr/>
        </p:nvSpPr>
        <p:spPr>
          <a:xfrm>
            <a:off x="5280198" y="1996697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1675D2F-4146-42D1-83A7-86CA67A52358}"/>
              </a:ext>
            </a:extLst>
          </p:cNvPr>
          <p:cNvSpPr/>
          <p:nvPr/>
        </p:nvSpPr>
        <p:spPr>
          <a:xfrm>
            <a:off x="94890" y="4587043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CEF7F1F-3221-4F0C-8182-A9F5E9CF876D}"/>
              </a:ext>
            </a:extLst>
          </p:cNvPr>
          <p:cNvSpPr/>
          <p:nvPr/>
        </p:nvSpPr>
        <p:spPr>
          <a:xfrm>
            <a:off x="2687544" y="4586418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DDEA17C-BF16-4B35-9ACC-4ED8C6D44A7C}"/>
              </a:ext>
            </a:extLst>
          </p:cNvPr>
          <p:cNvSpPr/>
          <p:nvPr/>
        </p:nvSpPr>
        <p:spPr>
          <a:xfrm>
            <a:off x="94890" y="1997322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249475D-A44F-45FC-88BB-D0F339AE715F}"/>
              </a:ext>
            </a:extLst>
          </p:cNvPr>
          <p:cNvSpPr/>
          <p:nvPr/>
        </p:nvSpPr>
        <p:spPr>
          <a:xfrm>
            <a:off x="5281674" y="4586418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0F6FEC6C-4204-4897-827C-63C0655F8850}"/>
              </a:ext>
            </a:extLst>
          </p:cNvPr>
          <p:cNvSpPr txBox="1"/>
          <p:nvPr/>
        </p:nvSpPr>
        <p:spPr>
          <a:xfrm>
            <a:off x="0" y="6590732"/>
            <a:ext cx="3036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©CENICIENTA		Images: </a:t>
            </a:r>
            <a:r>
              <a:rPr lang="fr-FR" sz="1200" dirty="0" err="1"/>
              <a:t>Freepik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36355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2A4211-0B32-428F-8143-641561293DAA}"/>
              </a:ext>
            </a:extLst>
          </p:cNvPr>
          <p:cNvSpPr/>
          <p:nvPr/>
        </p:nvSpPr>
        <p:spPr>
          <a:xfrm>
            <a:off x="94890" y="86263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6617B6B-C49B-4A03-A324-1E98ED741217}"/>
              </a:ext>
            </a:extLst>
          </p:cNvPr>
          <p:cNvSpPr/>
          <p:nvPr/>
        </p:nvSpPr>
        <p:spPr>
          <a:xfrm>
            <a:off x="2687544" y="86263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9EAA1CA-AB6F-41F7-A6BE-332CA01E7982}"/>
              </a:ext>
            </a:extLst>
          </p:cNvPr>
          <p:cNvSpPr/>
          <p:nvPr/>
        </p:nvSpPr>
        <p:spPr>
          <a:xfrm>
            <a:off x="5280198" y="85638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D24C3F9-162B-4364-AA18-BF0CA8DA89D2}"/>
              </a:ext>
            </a:extLst>
          </p:cNvPr>
          <p:cNvSpPr/>
          <p:nvPr/>
        </p:nvSpPr>
        <p:spPr>
          <a:xfrm>
            <a:off x="94890" y="2675984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A8279AB-9180-405A-990E-CD1CDF17E3E0}"/>
              </a:ext>
            </a:extLst>
          </p:cNvPr>
          <p:cNvSpPr/>
          <p:nvPr/>
        </p:nvSpPr>
        <p:spPr>
          <a:xfrm>
            <a:off x="2687544" y="2675359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85BE907-C568-44EA-AD85-AB39F99EA343}"/>
              </a:ext>
            </a:extLst>
          </p:cNvPr>
          <p:cNvSpPr/>
          <p:nvPr/>
        </p:nvSpPr>
        <p:spPr>
          <a:xfrm>
            <a:off x="5281674" y="2675359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Graphique 37">
            <a:extLst>
              <a:ext uri="{FF2B5EF4-FFF2-40B4-BE49-F238E27FC236}">
                <a16:creationId xmlns:a16="http://schemas.microsoft.com/office/drawing/2014/main" id="{7736F95F-8344-4E15-8007-DD4E5EB4C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717" y="128768"/>
            <a:ext cx="1594170" cy="421025"/>
          </a:xfrm>
          <a:prstGeom prst="rect">
            <a:avLst/>
          </a:prstGeom>
        </p:spPr>
      </p:pic>
      <p:pic>
        <p:nvPicPr>
          <p:cNvPr id="41" name="Graphique 40">
            <a:extLst>
              <a:ext uri="{FF2B5EF4-FFF2-40B4-BE49-F238E27FC236}">
                <a16:creationId xmlns:a16="http://schemas.microsoft.com/office/drawing/2014/main" id="{A17B985E-240F-4ABF-AF5F-195B27D758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15821" y="880207"/>
            <a:ext cx="1257925" cy="1097825"/>
          </a:xfrm>
          <a:prstGeom prst="rect">
            <a:avLst/>
          </a:prstGeom>
        </p:spPr>
      </p:pic>
      <p:pic>
        <p:nvPicPr>
          <p:cNvPr id="42" name="Graphique 41">
            <a:extLst>
              <a:ext uri="{FF2B5EF4-FFF2-40B4-BE49-F238E27FC236}">
                <a16:creationId xmlns:a16="http://schemas.microsoft.com/office/drawing/2014/main" id="{1D59A239-4CD1-4DF6-BA6E-9B3E010E6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0459" y="125844"/>
            <a:ext cx="1594170" cy="421025"/>
          </a:xfrm>
          <a:prstGeom prst="rect">
            <a:avLst/>
          </a:prstGeom>
        </p:spPr>
      </p:pic>
      <p:pic>
        <p:nvPicPr>
          <p:cNvPr id="43" name="Graphique 42">
            <a:extLst>
              <a:ext uri="{FF2B5EF4-FFF2-40B4-BE49-F238E27FC236}">
                <a16:creationId xmlns:a16="http://schemas.microsoft.com/office/drawing/2014/main" id="{0DC81BB0-72FA-464D-A93C-91FF813B2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3113" y="125844"/>
            <a:ext cx="1594170" cy="421025"/>
          </a:xfrm>
          <a:prstGeom prst="rect">
            <a:avLst/>
          </a:prstGeom>
        </p:spPr>
      </p:pic>
      <p:pic>
        <p:nvPicPr>
          <p:cNvPr id="46" name="Graphique 45">
            <a:extLst>
              <a:ext uri="{FF2B5EF4-FFF2-40B4-BE49-F238E27FC236}">
                <a16:creationId xmlns:a16="http://schemas.microsoft.com/office/drawing/2014/main" id="{B42FC6C9-AA0B-42CE-A914-57B538700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091" y="2712584"/>
            <a:ext cx="1594170" cy="421025"/>
          </a:xfrm>
          <a:prstGeom prst="rect">
            <a:avLst/>
          </a:prstGeom>
        </p:spPr>
      </p:pic>
      <p:pic>
        <p:nvPicPr>
          <p:cNvPr id="48" name="Graphique 47">
            <a:extLst>
              <a:ext uri="{FF2B5EF4-FFF2-40B4-BE49-F238E27FC236}">
                <a16:creationId xmlns:a16="http://schemas.microsoft.com/office/drawing/2014/main" id="{CE81CAFC-1675-42BD-9885-590C5B8903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26550" y="3466077"/>
            <a:ext cx="1257925" cy="1097825"/>
          </a:xfrm>
          <a:prstGeom prst="rect">
            <a:avLst/>
          </a:prstGeom>
        </p:spPr>
      </p:pic>
      <p:pic>
        <p:nvPicPr>
          <p:cNvPr id="49" name="Graphique 48">
            <a:extLst>
              <a:ext uri="{FF2B5EF4-FFF2-40B4-BE49-F238E27FC236}">
                <a16:creationId xmlns:a16="http://schemas.microsoft.com/office/drawing/2014/main" id="{91174AB0-C1CF-4586-8209-57F396F2F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1833" y="2709660"/>
            <a:ext cx="1594170" cy="421025"/>
          </a:xfrm>
          <a:prstGeom prst="rect">
            <a:avLst/>
          </a:prstGeom>
        </p:spPr>
      </p:pic>
      <p:pic>
        <p:nvPicPr>
          <p:cNvPr id="51" name="Graphique 50">
            <a:extLst>
              <a:ext uri="{FF2B5EF4-FFF2-40B4-BE49-F238E27FC236}">
                <a16:creationId xmlns:a16="http://schemas.microsoft.com/office/drawing/2014/main" id="{454F7E8A-58D7-45F1-84C1-17BB01A1C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4487" y="2709660"/>
            <a:ext cx="1594170" cy="421025"/>
          </a:xfrm>
          <a:prstGeom prst="rect">
            <a:avLst/>
          </a:prstGeom>
        </p:spPr>
      </p:pic>
      <p:pic>
        <p:nvPicPr>
          <p:cNvPr id="54" name="Graphique 53">
            <a:extLst>
              <a:ext uri="{FF2B5EF4-FFF2-40B4-BE49-F238E27FC236}">
                <a16:creationId xmlns:a16="http://schemas.microsoft.com/office/drawing/2014/main" id="{D3909F88-5F9F-4B8A-B9E5-0C1702491D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20850" y="3466432"/>
            <a:ext cx="1257925" cy="1097825"/>
          </a:xfrm>
          <a:prstGeom prst="rect">
            <a:avLst/>
          </a:prstGeom>
        </p:spPr>
      </p:pic>
      <p:pic>
        <p:nvPicPr>
          <p:cNvPr id="26" name="Graphique 25">
            <a:extLst>
              <a:ext uri="{FF2B5EF4-FFF2-40B4-BE49-F238E27FC236}">
                <a16:creationId xmlns:a16="http://schemas.microsoft.com/office/drawing/2014/main" id="{527E0F5C-B16F-48D5-9273-2A4F3DCA64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3802" y="356189"/>
            <a:ext cx="1172179" cy="2200533"/>
          </a:xfrm>
          <a:prstGeom prst="rect">
            <a:avLst/>
          </a:prstGeom>
        </p:spPr>
      </p:pic>
      <p:pic>
        <p:nvPicPr>
          <p:cNvPr id="29" name="Graphique 28">
            <a:extLst>
              <a:ext uri="{FF2B5EF4-FFF2-40B4-BE49-F238E27FC236}">
                <a16:creationId xmlns:a16="http://schemas.microsoft.com/office/drawing/2014/main" id="{E91F3EC3-52BC-4E95-ABE1-1794833D9F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1671" y="1096068"/>
            <a:ext cx="1087530" cy="885653"/>
          </a:xfrm>
          <a:prstGeom prst="rect">
            <a:avLst/>
          </a:prstGeom>
        </p:spPr>
      </p:pic>
      <p:pic>
        <p:nvPicPr>
          <p:cNvPr id="30" name="Graphique 29">
            <a:extLst>
              <a:ext uri="{FF2B5EF4-FFF2-40B4-BE49-F238E27FC236}">
                <a16:creationId xmlns:a16="http://schemas.microsoft.com/office/drawing/2014/main" id="{B306960E-460B-4F61-AC6F-E50E78C371A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23329" y="1060450"/>
            <a:ext cx="1126466" cy="917361"/>
          </a:xfrm>
          <a:prstGeom prst="rect">
            <a:avLst/>
          </a:prstGeom>
        </p:spPr>
      </p:pic>
      <p:pic>
        <p:nvPicPr>
          <p:cNvPr id="32" name="Graphique 31">
            <a:extLst>
              <a:ext uri="{FF2B5EF4-FFF2-40B4-BE49-F238E27FC236}">
                <a16:creationId xmlns:a16="http://schemas.microsoft.com/office/drawing/2014/main" id="{E0D023FC-53CE-4CE8-BBF7-131D85AB9C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24358" y="3678249"/>
            <a:ext cx="1087530" cy="885653"/>
          </a:xfrm>
          <a:prstGeom prst="rect">
            <a:avLst/>
          </a:prstGeom>
        </p:spPr>
      </p:pic>
      <p:pic>
        <p:nvPicPr>
          <p:cNvPr id="3" name="Graphique 2">
            <a:extLst>
              <a:ext uri="{FF2B5EF4-FFF2-40B4-BE49-F238E27FC236}">
                <a16:creationId xmlns:a16="http://schemas.microsoft.com/office/drawing/2014/main" id="{AADE7E41-B3A4-4D50-A599-C84277B440E1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r="13774"/>
          <a:stretch/>
        </p:blipFill>
        <p:spPr>
          <a:xfrm>
            <a:off x="3161559" y="3390941"/>
            <a:ext cx="2012188" cy="1219200"/>
          </a:xfrm>
          <a:prstGeom prst="rect">
            <a:avLst/>
          </a:prstGeom>
        </p:spPr>
      </p:pic>
      <p:pic>
        <p:nvPicPr>
          <p:cNvPr id="5" name="Graphique 4">
            <a:extLst>
              <a:ext uri="{FF2B5EF4-FFF2-40B4-BE49-F238E27FC236}">
                <a16:creationId xmlns:a16="http://schemas.microsoft.com/office/drawing/2014/main" id="{17BF607D-0F3D-498B-B4DE-56C67C026A1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587139" y="130722"/>
            <a:ext cx="1809750" cy="1981200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:a16="http://schemas.microsoft.com/office/drawing/2014/main" id="{C21D711E-E318-4E13-881B-30FAB17262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504941" y="536954"/>
            <a:ext cx="1152525" cy="1457325"/>
          </a:xfrm>
          <a:prstGeom prst="rect">
            <a:avLst/>
          </a:prstGeom>
        </p:spPr>
      </p:pic>
      <p:pic>
        <p:nvPicPr>
          <p:cNvPr id="8" name="Graphique 7">
            <a:extLst>
              <a:ext uri="{FF2B5EF4-FFF2-40B4-BE49-F238E27FC236}">
                <a16:creationId xmlns:a16="http://schemas.microsoft.com/office/drawing/2014/main" id="{B1796D3B-0A18-44FF-A22A-F4128C62A86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27466" y="3236416"/>
            <a:ext cx="1257925" cy="1202631"/>
          </a:xfrm>
          <a:prstGeom prst="rect">
            <a:avLst/>
          </a:prstGeom>
        </p:spPr>
      </p:pic>
      <p:pic>
        <p:nvPicPr>
          <p:cNvPr id="9" name="Graphique 8">
            <a:extLst>
              <a:ext uri="{FF2B5EF4-FFF2-40B4-BE49-F238E27FC236}">
                <a16:creationId xmlns:a16="http://schemas.microsoft.com/office/drawing/2014/main" id="{12602843-49A7-4226-A37D-D3BE24F9D288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 b="29260"/>
          <a:stretch/>
        </p:blipFill>
        <p:spPr>
          <a:xfrm>
            <a:off x="5410419" y="2764899"/>
            <a:ext cx="1398122" cy="1807712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B43E809D-EAF8-4234-A295-60FD2AC8E451}"/>
              </a:ext>
            </a:extLst>
          </p:cNvPr>
          <p:cNvSpPr/>
          <p:nvPr/>
        </p:nvSpPr>
        <p:spPr>
          <a:xfrm>
            <a:off x="2687544" y="1997322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CA09D8B-57BA-492C-9B78-BCAC72C75F26}"/>
              </a:ext>
            </a:extLst>
          </p:cNvPr>
          <p:cNvSpPr/>
          <p:nvPr/>
        </p:nvSpPr>
        <p:spPr>
          <a:xfrm>
            <a:off x="5280198" y="1996697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7A2F9C-FEB7-4C08-8AAA-847F13C222DB}"/>
              </a:ext>
            </a:extLst>
          </p:cNvPr>
          <p:cNvSpPr/>
          <p:nvPr/>
        </p:nvSpPr>
        <p:spPr>
          <a:xfrm>
            <a:off x="94890" y="4587043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A31E2C7-FEC1-4762-87AE-5A1AC9659DF4}"/>
              </a:ext>
            </a:extLst>
          </p:cNvPr>
          <p:cNvSpPr/>
          <p:nvPr/>
        </p:nvSpPr>
        <p:spPr>
          <a:xfrm>
            <a:off x="2687544" y="4586418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C8E0A28-407F-4D4C-BEC2-0EE3A68673FF}"/>
              </a:ext>
            </a:extLst>
          </p:cNvPr>
          <p:cNvSpPr/>
          <p:nvPr/>
        </p:nvSpPr>
        <p:spPr>
          <a:xfrm>
            <a:off x="94890" y="1997322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2E53DFA-30A0-4F89-91A1-0C5F72E8B808}"/>
              </a:ext>
            </a:extLst>
          </p:cNvPr>
          <p:cNvSpPr/>
          <p:nvPr/>
        </p:nvSpPr>
        <p:spPr>
          <a:xfrm>
            <a:off x="5281674" y="4586418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DA7AA71A-51AE-480D-AB13-63DDBC793B3B}"/>
              </a:ext>
            </a:extLst>
          </p:cNvPr>
          <p:cNvSpPr txBox="1"/>
          <p:nvPr/>
        </p:nvSpPr>
        <p:spPr>
          <a:xfrm>
            <a:off x="0" y="6590732"/>
            <a:ext cx="3036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©CENICIENTA		Images: </a:t>
            </a:r>
            <a:r>
              <a:rPr lang="fr-FR" sz="1200" dirty="0" err="1"/>
              <a:t>Freepik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72377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2A4211-0B32-428F-8143-641561293DAA}"/>
              </a:ext>
            </a:extLst>
          </p:cNvPr>
          <p:cNvSpPr/>
          <p:nvPr/>
        </p:nvSpPr>
        <p:spPr>
          <a:xfrm>
            <a:off x="94890" y="86263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6617B6B-C49B-4A03-A324-1E98ED741217}"/>
              </a:ext>
            </a:extLst>
          </p:cNvPr>
          <p:cNvSpPr/>
          <p:nvPr/>
        </p:nvSpPr>
        <p:spPr>
          <a:xfrm>
            <a:off x="2687544" y="86263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9EAA1CA-AB6F-41F7-A6BE-332CA01E7982}"/>
              </a:ext>
            </a:extLst>
          </p:cNvPr>
          <p:cNvSpPr/>
          <p:nvPr/>
        </p:nvSpPr>
        <p:spPr>
          <a:xfrm>
            <a:off x="5280198" y="85638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Graphique 37">
            <a:extLst>
              <a:ext uri="{FF2B5EF4-FFF2-40B4-BE49-F238E27FC236}">
                <a16:creationId xmlns:a16="http://schemas.microsoft.com/office/drawing/2014/main" id="{7736F95F-8344-4E15-8007-DD4E5EB4C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717" y="128768"/>
            <a:ext cx="1594170" cy="421025"/>
          </a:xfrm>
          <a:prstGeom prst="rect">
            <a:avLst/>
          </a:prstGeom>
        </p:spPr>
      </p:pic>
      <p:pic>
        <p:nvPicPr>
          <p:cNvPr id="39" name="Graphique 38">
            <a:extLst>
              <a:ext uri="{FF2B5EF4-FFF2-40B4-BE49-F238E27FC236}">
                <a16:creationId xmlns:a16="http://schemas.microsoft.com/office/drawing/2014/main" id="{16379CE9-CF80-4487-A5CD-A940641181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1671" y="1096068"/>
            <a:ext cx="1087530" cy="885653"/>
          </a:xfrm>
          <a:prstGeom prst="rect">
            <a:avLst/>
          </a:prstGeom>
        </p:spPr>
      </p:pic>
      <p:pic>
        <p:nvPicPr>
          <p:cNvPr id="41" name="Graphique 40">
            <a:extLst>
              <a:ext uri="{FF2B5EF4-FFF2-40B4-BE49-F238E27FC236}">
                <a16:creationId xmlns:a16="http://schemas.microsoft.com/office/drawing/2014/main" id="{A17B985E-240F-4ABF-AF5F-195B27D758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15821" y="880207"/>
            <a:ext cx="1257925" cy="1097825"/>
          </a:xfrm>
          <a:prstGeom prst="rect">
            <a:avLst/>
          </a:prstGeom>
        </p:spPr>
      </p:pic>
      <p:pic>
        <p:nvPicPr>
          <p:cNvPr id="42" name="Graphique 41">
            <a:extLst>
              <a:ext uri="{FF2B5EF4-FFF2-40B4-BE49-F238E27FC236}">
                <a16:creationId xmlns:a16="http://schemas.microsoft.com/office/drawing/2014/main" id="{1D59A239-4CD1-4DF6-BA6E-9B3E010E6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0459" y="125844"/>
            <a:ext cx="1594170" cy="421025"/>
          </a:xfrm>
          <a:prstGeom prst="rect">
            <a:avLst/>
          </a:prstGeom>
        </p:spPr>
      </p:pic>
      <p:pic>
        <p:nvPicPr>
          <p:cNvPr id="43" name="Graphique 42">
            <a:extLst>
              <a:ext uri="{FF2B5EF4-FFF2-40B4-BE49-F238E27FC236}">
                <a16:creationId xmlns:a16="http://schemas.microsoft.com/office/drawing/2014/main" id="{0DC81BB0-72FA-464D-A93C-91FF813B2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3113" y="125844"/>
            <a:ext cx="1594170" cy="421025"/>
          </a:xfrm>
          <a:prstGeom prst="rect">
            <a:avLst/>
          </a:prstGeom>
        </p:spPr>
      </p:pic>
      <p:pic>
        <p:nvPicPr>
          <p:cNvPr id="45" name="Graphique 44">
            <a:extLst>
              <a:ext uri="{FF2B5EF4-FFF2-40B4-BE49-F238E27FC236}">
                <a16:creationId xmlns:a16="http://schemas.microsoft.com/office/drawing/2014/main" id="{1F305B40-CEC3-4B0E-BA1A-EF1EBB560E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23329" y="1060450"/>
            <a:ext cx="1126466" cy="917361"/>
          </a:xfrm>
          <a:prstGeom prst="rect">
            <a:avLst/>
          </a:prstGeom>
        </p:spPr>
      </p:pic>
      <p:pic>
        <p:nvPicPr>
          <p:cNvPr id="2" name="Graphique 1">
            <a:extLst>
              <a:ext uri="{FF2B5EF4-FFF2-40B4-BE49-F238E27FC236}">
                <a16:creationId xmlns:a16="http://schemas.microsoft.com/office/drawing/2014/main" id="{6BB6919C-C940-4542-A028-899FDB01CC9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18928" y="142892"/>
            <a:ext cx="1009022" cy="1904123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:a16="http://schemas.microsoft.com/office/drawing/2014/main" id="{5A38A47D-D08A-4B37-9A51-49963C6EA4AE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r="1590"/>
          <a:stretch/>
        </p:blipFill>
        <p:spPr>
          <a:xfrm>
            <a:off x="6711102" y="291476"/>
            <a:ext cx="1067673" cy="1633098"/>
          </a:xfrm>
          <a:prstGeom prst="rect">
            <a:avLst/>
          </a:prstGeom>
        </p:spPr>
      </p:pic>
      <p:pic>
        <p:nvPicPr>
          <p:cNvPr id="8" name="Graphique 7">
            <a:extLst>
              <a:ext uri="{FF2B5EF4-FFF2-40B4-BE49-F238E27FC236}">
                <a16:creationId xmlns:a16="http://schemas.microsoft.com/office/drawing/2014/main" id="{E7418A07-514A-47ED-88D0-641E77C03AE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H="1">
            <a:off x="2929073" y="348653"/>
            <a:ext cx="1594170" cy="161702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BB61A8A-014E-4D9E-BC81-DDED5C48572F}"/>
              </a:ext>
            </a:extLst>
          </p:cNvPr>
          <p:cNvSpPr/>
          <p:nvPr/>
        </p:nvSpPr>
        <p:spPr>
          <a:xfrm>
            <a:off x="94890" y="2678528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486902-FADA-436C-AB4B-8699F6E7596A}"/>
              </a:ext>
            </a:extLst>
          </p:cNvPr>
          <p:cNvSpPr/>
          <p:nvPr/>
        </p:nvSpPr>
        <p:spPr>
          <a:xfrm>
            <a:off x="2687544" y="2678528"/>
            <a:ext cx="2520000" cy="2520000"/>
          </a:xfrm>
          <a:prstGeom prst="rect">
            <a:avLst/>
          </a:prstGeom>
          <a:solidFill>
            <a:srgbClr val="91D8D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Graphique 22">
            <a:extLst>
              <a:ext uri="{FF2B5EF4-FFF2-40B4-BE49-F238E27FC236}">
                <a16:creationId xmlns:a16="http://schemas.microsoft.com/office/drawing/2014/main" id="{3C235768-58AC-4C2D-9EF0-CE65437D6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717" y="2721033"/>
            <a:ext cx="1594170" cy="421025"/>
          </a:xfrm>
          <a:prstGeom prst="rect">
            <a:avLst/>
          </a:prstGeom>
        </p:spPr>
      </p:pic>
      <p:pic>
        <p:nvPicPr>
          <p:cNvPr id="24" name="Graphique 23">
            <a:extLst>
              <a:ext uri="{FF2B5EF4-FFF2-40B4-BE49-F238E27FC236}">
                <a16:creationId xmlns:a16="http://schemas.microsoft.com/office/drawing/2014/main" id="{A666D3AC-6522-47CA-AD53-AD30BB7B91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1671" y="3688333"/>
            <a:ext cx="1087530" cy="885653"/>
          </a:xfrm>
          <a:prstGeom prst="rect">
            <a:avLst/>
          </a:prstGeom>
        </p:spPr>
      </p:pic>
      <p:pic>
        <p:nvPicPr>
          <p:cNvPr id="25" name="Graphique 24">
            <a:extLst>
              <a:ext uri="{FF2B5EF4-FFF2-40B4-BE49-F238E27FC236}">
                <a16:creationId xmlns:a16="http://schemas.microsoft.com/office/drawing/2014/main" id="{A6E5FEE1-64D1-4E1B-B8C1-F96A3CB64F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15821" y="3472472"/>
            <a:ext cx="1257925" cy="1097825"/>
          </a:xfrm>
          <a:prstGeom prst="rect">
            <a:avLst/>
          </a:prstGeom>
        </p:spPr>
      </p:pic>
      <p:pic>
        <p:nvPicPr>
          <p:cNvPr id="26" name="Graphique 25">
            <a:extLst>
              <a:ext uri="{FF2B5EF4-FFF2-40B4-BE49-F238E27FC236}">
                <a16:creationId xmlns:a16="http://schemas.microsoft.com/office/drawing/2014/main" id="{C80AD414-1E30-4980-A59A-BAE6CCFCA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0459" y="2718109"/>
            <a:ext cx="1594170" cy="421025"/>
          </a:xfrm>
          <a:prstGeom prst="rect">
            <a:avLst/>
          </a:prstGeom>
        </p:spPr>
      </p:pic>
      <p:pic>
        <p:nvPicPr>
          <p:cNvPr id="3" name="Graphique 2">
            <a:extLst>
              <a:ext uri="{FF2B5EF4-FFF2-40B4-BE49-F238E27FC236}">
                <a16:creationId xmlns:a16="http://schemas.microsoft.com/office/drawing/2014/main" id="{CAE5D9E6-604E-4D1B-9D4A-AABB6A4F0585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 r="2357"/>
          <a:stretch/>
        </p:blipFill>
        <p:spPr>
          <a:xfrm>
            <a:off x="1637432" y="2750755"/>
            <a:ext cx="955282" cy="1831031"/>
          </a:xfrm>
          <a:prstGeom prst="rect">
            <a:avLst/>
          </a:prstGeom>
        </p:spPr>
      </p:pic>
      <p:pic>
        <p:nvPicPr>
          <p:cNvPr id="5" name="Graphique 4">
            <a:extLst>
              <a:ext uri="{FF2B5EF4-FFF2-40B4-BE49-F238E27FC236}">
                <a16:creationId xmlns:a16="http://schemas.microsoft.com/office/drawing/2014/main" id="{91A74568-9D00-4DF9-BFB2-3CFAD3B22E7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761743" y="3396219"/>
            <a:ext cx="1682203" cy="86343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82EAA2BA-380E-44D5-AD0F-218EA2ABAAFB}"/>
              </a:ext>
            </a:extLst>
          </p:cNvPr>
          <p:cNvSpPr/>
          <p:nvPr/>
        </p:nvSpPr>
        <p:spPr>
          <a:xfrm>
            <a:off x="2687544" y="1997322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DEFB72D-B218-42FF-BF47-B67B3257728F}"/>
              </a:ext>
            </a:extLst>
          </p:cNvPr>
          <p:cNvSpPr/>
          <p:nvPr/>
        </p:nvSpPr>
        <p:spPr>
          <a:xfrm>
            <a:off x="5280198" y="1996697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66F5F-0C67-4197-8BCB-C1E35111781E}"/>
              </a:ext>
            </a:extLst>
          </p:cNvPr>
          <p:cNvSpPr/>
          <p:nvPr/>
        </p:nvSpPr>
        <p:spPr>
          <a:xfrm>
            <a:off x="94890" y="4587043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66DF923-5084-4604-8908-35C8A5A663D7}"/>
              </a:ext>
            </a:extLst>
          </p:cNvPr>
          <p:cNvSpPr/>
          <p:nvPr/>
        </p:nvSpPr>
        <p:spPr>
          <a:xfrm>
            <a:off x="2687544" y="4586418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F01536A-D344-40C7-AC47-DA7AFEE5C208}"/>
              </a:ext>
            </a:extLst>
          </p:cNvPr>
          <p:cNvSpPr/>
          <p:nvPr/>
        </p:nvSpPr>
        <p:spPr>
          <a:xfrm>
            <a:off x="94890" y="1997322"/>
            <a:ext cx="2520000" cy="587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magic love" panose="02000506050000020004" pitchFamily="2" charset="0"/>
                <a:ea typeface="LittleBird" panose="02000603000000000000" pitchFamily="2" charset="0"/>
              </a:rPr>
              <a:t>Prénom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F4CC4C2-7632-467C-B321-98F948414E9F}"/>
              </a:ext>
            </a:extLst>
          </p:cNvPr>
          <p:cNvSpPr txBox="1"/>
          <p:nvPr/>
        </p:nvSpPr>
        <p:spPr>
          <a:xfrm>
            <a:off x="0" y="6590732"/>
            <a:ext cx="3036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©CENICIENTA		Images: </a:t>
            </a:r>
            <a:r>
              <a:rPr lang="fr-FR" sz="1200" dirty="0" err="1"/>
              <a:t>Freepik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8220575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51</Words>
  <Application>Microsoft Office PowerPoint</Application>
  <PresentationFormat>Affichage à l'écran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magic love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Cenicienta</dc:creator>
  <cp:lastModifiedBy>Sandrine Rion</cp:lastModifiedBy>
  <cp:revision>55</cp:revision>
  <dcterms:created xsi:type="dcterms:W3CDTF">2018-04-16T15:45:04Z</dcterms:created>
  <dcterms:modified xsi:type="dcterms:W3CDTF">2020-07-04T10:15:48Z</dcterms:modified>
</cp:coreProperties>
</file>