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99FFCC"/>
    <a:srgbClr val="FFFF99"/>
    <a:srgbClr val="CCFF99"/>
    <a:srgbClr val="FF99FF"/>
    <a:srgbClr val="CC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31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38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64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56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25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84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39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30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9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2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8CB5-A931-4828-8FBC-37DEE7780936}" type="datetimeFigureOut">
              <a:rPr lang="fr-FR" smtClean="0"/>
              <a:t>17/08/2019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08C1-16E5-4906-B023-D6190C857C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0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Krista-Wallden-Creative-Clip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g"/><Relationship Id="rId5" Type="http://schemas.openxmlformats.org/officeDocument/2006/relationships/image" Target="../media/image4.png"/><Relationship Id="rId10" Type="http://schemas.openxmlformats.org/officeDocument/2006/relationships/hyperlink" Target="https://www.teacherspayteachers.com/Store/Melonheadz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Krista-Wallden-Creative-Clips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8.jpg"/><Relationship Id="rId5" Type="http://schemas.openxmlformats.org/officeDocument/2006/relationships/image" Target="../media/image12.png"/><Relationship Id="rId10" Type="http://schemas.openxmlformats.org/officeDocument/2006/relationships/hyperlink" Target="https://www.teacherspayteachers.com/Store/Melonheadz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Krista-Wallden-Creative-Clips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8.jpg"/><Relationship Id="rId5" Type="http://schemas.openxmlformats.org/officeDocument/2006/relationships/image" Target="../media/image18.png"/><Relationship Id="rId10" Type="http://schemas.openxmlformats.org/officeDocument/2006/relationships/hyperlink" Target="https://www.teacherspayteachers.com/Store/Melonheadz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Krista-Wallden-Creative-Clips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8.jpg"/><Relationship Id="rId5" Type="http://schemas.openxmlformats.org/officeDocument/2006/relationships/image" Target="../media/image24.png"/><Relationship Id="rId10" Type="http://schemas.openxmlformats.org/officeDocument/2006/relationships/hyperlink" Target="https://www.teacherspayteachers.com/Store/Melonheadz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2A4211-0B32-428F-8143-641561293DAA}"/>
              </a:ext>
            </a:extLst>
          </p:cNvPr>
          <p:cNvSpPr/>
          <p:nvPr/>
        </p:nvSpPr>
        <p:spPr>
          <a:xfrm>
            <a:off x="94890" y="86263"/>
            <a:ext cx="2520000" cy="2520000"/>
          </a:xfrm>
          <a:prstGeom prst="rect">
            <a:avLst/>
          </a:prstGeom>
          <a:solidFill>
            <a:srgbClr val="99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79DC4BE-6B8D-4626-804C-1152C7201E04}"/>
              </a:ext>
            </a:extLst>
          </p:cNvPr>
          <p:cNvSpPr/>
          <p:nvPr/>
        </p:nvSpPr>
        <p:spPr>
          <a:xfrm>
            <a:off x="255293" y="351680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56C916-FE54-43D5-B7FE-F88758E8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336" y="588228"/>
            <a:ext cx="1919106" cy="14422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5A58CA0-726C-4089-A858-D5DCAC1C64FC}"/>
              </a:ext>
            </a:extLst>
          </p:cNvPr>
          <p:cNvSpPr/>
          <p:nvPr/>
        </p:nvSpPr>
        <p:spPr>
          <a:xfrm>
            <a:off x="94890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 Truc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EE9A98-B105-4D42-8553-7643465CC392}"/>
              </a:ext>
            </a:extLst>
          </p:cNvPr>
          <p:cNvSpPr/>
          <p:nvPr/>
        </p:nvSpPr>
        <p:spPr>
          <a:xfrm>
            <a:off x="2754933" y="86263"/>
            <a:ext cx="2520000" cy="2520000"/>
          </a:xfrm>
          <a:prstGeom prst="rect">
            <a:avLst/>
          </a:prstGeom>
          <a:solidFill>
            <a:srgbClr val="CC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EA3F4B9-3A4F-4BA2-AC2B-910E53DFA079}"/>
              </a:ext>
            </a:extLst>
          </p:cNvPr>
          <p:cNvSpPr/>
          <p:nvPr/>
        </p:nvSpPr>
        <p:spPr>
          <a:xfrm>
            <a:off x="2915336" y="351680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DF4F5C-0445-443A-AE53-394EDDE82F0D}"/>
              </a:ext>
            </a:extLst>
          </p:cNvPr>
          <p:cNvSpPr/>
          <p:nvPr/>
        </p:nvSpPr>
        <p:spPr>
          <a:xfrm>
            <a:off x="5424689" y="86263"/>
            <a:ext cx="2520000" cy="2520000"/>
          </a:xfrm>
          <a:prstGeom prst="rect">
            <a:avLst/>
          </a:pr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B6B6E69-2C7D-4EC3-B9AA-E22E0A66BD04}"/>
              </a:ext>
            </a:extLst>
          </p:cNvPr>
          <p:cNvSpPr/>
          <p:nvPr/>
        </p:nvSpPr>
        <p:spPr>
          <a:xfrm>
            <a:off x="5585092" y="351680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49BCA29-4A78-4C1E-B85D-1A89D05B98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2734" y="482261"/>
            <a:ext cx="1644395" cy="151506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C655E43-E9F4-4161-B79E-75C517D009D9}"/>
              </a:ext>
            </a:extLst>
          </p:cNvPr>
          <p:cNvSpPr/>
          <p:nvPr/>
        </p:nvSpPr>
        <p:spPr>
          <a:xfrm>
            <a:off x="2754933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0409369-9BF6-4F21-958F-27D386717D0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26049" y="588228"/>
            <a:ext cx="1809003" cy="153305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186523C-1767-408F-B9F9-F0233511B989}"/>
              </a:ext>
            </a:extLst>
          </p:cNvPr>
          <p:cNvSpPr/>
          <p:nvPr/>
        </p:nvSpPr>
        <p:spPr>
          <a:xfrm>
            <a:off x="5424689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77DA1C-7A71-421A-810A-A285401219C3}"/>
              </a:ext>
            </a:extLst>
          </p:cNvPr>
          <p:cNvSpPr/>
          <p:nvPr/>
        </p:nvSpPr>
        <p:spPr>
          <a:xfrm>
            <a:off x="94890" y="2736844"/>
            <a:ext cx="2520000" cy="2520000"/>
          </a:xfrm>
          <a:prstGeom prst="rect">
            <a:avLst/>
          </a:prstGeom>
          <a:solidFill>
            <a:srgbClr val="CCFF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F21C54C9-60BC-40FE-8D87-D2E7B319F1D5}"/>
              </a:ext>
            </a:extLst>
          </p:cNvPr>
          <p:cNvSpPr/>
          <p:nvPr/>
        </p:nvSpPr>
        <p:spPr>
          <a:xfrm>
            <a:off x="255293" y="3002261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15F18E-FAC4-4694-98AE-91DDC1781527}"/>
              </a:ext>
            </a:extLst>
          </p:cNvPr>
          <p:cNvSpPr/>
          <p:nvPr/>
        </p:nvSpPr>
        <p:spPr>
          <a:xfrm>
            <a:off x="2754933" y="2736844"/>
            <a:ext cx="2520000" cy="25200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CF88D49-7C63-45EA-B7BC-95CE5C845DA6}"/>
              </a:ext>
            </a:extLst>
          </p:cNvPr>
          <p:cNvSpPr/>
          <p:nvPr/>
        </p:nvSpPr>
        <p:spPr>
          <a:xfrm>
            <a:off x="2915336" y="3002261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49F6A9-AA03-4728-81C1-9F170E9D4BA7}"/>
              </a:ext>
            </a:extLst>
          </p:cNvPr>
          <p:cNvSpPr/>
          <p:nvPr/>
        </p:nvSpPr>
        <p:spPr>
          <a:xfrm>
            <a:off x="5424689" y="2736844"/>
            <a:ext cx="2520000" cy="25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DC58F7D4-7671-40A4-9C73-D1B5CA2222D3}"/>
              </a:ext>
            </a:extLst>
          </p:cNvPr>
          <p:cNvSpPr/>
          <p:nvPr/>
        </p:nvSpPr>
        <p:spPr>
          <a:xfrm>
            <a:off x="5585092" y="3002261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C5822C52-2D06-4245-A3A0-026AE4F8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024" y="3127836"/>
            <a:ext cx="1611730" cy="162737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BAFB1BA-7255-4DCF-8A79-0F9E6426F645}"/>
              </a:ext>
            </a:extLst>
          </p:cNvPr>
          <p:cNvSpPr/>
          <p:nvPr/>
        </p:nvSpPr>
        <p:spPr>
          <a:xfrm>
            <a:off x="94890" y="464790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53F0ACAE-2B02-4F60-931A-0E3DD9372E9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4935" y="3127836"/>
            <a:ext cx="1850072" cy="1627378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14B6C24-8E24-4FA0-8AED-DB3C78DA6B59}"/>
              </a:ext>
            </a:extLst>
          </p:cNvPr>
          <p:cNvSpPr/>
          <p:nvPr/>
        </p:nvSpPr>
        <p:spPr>
          <a:xfrm>
            <a:off x="2754933" y="464790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C60403DB-52BB-44DA-81F1-93E9F37569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8802" y="3165452"/>
            <a:ext cx="1731772" cy="1482451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EC47BFD-8130-4175-8120-B3389F4675AF}"/>
              </a:ext>
            </a:extLst>
          </p:cNvPr>
          <p:cNvSpPr/>
          <p:nvPr/>
        </p:nvSpPr>
        <p:spPr>
          <a:xfrm>
            <a:off x="5424689" y="464790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26" name="Image 25">
            <a:hlinkClick r:id="rId8"/>
            <a:extLst>
              <a:ext uri="{FF2B5EF4-FFF2-40B4-BE49-F238E27FC236}">
                <a16:creationId xmlns:a16="http://schemas.microsoft.com/office/drawing/2014/main" id="{205251A2-F32B-4207-A110-956874E515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60" y="5928222"/>
            <a:ext cx="819351" cy="815572"/>
          </a:xfrm>
          <a:prstGeom prst="rect">
            <a:avLst/>
          </a:prstGeom>
        </p:spPr>
      </p:pic>
      <p:pic>
        <p:nvPicPr>
          <p:cNvPr id="27" name="Image 26">
            <a:hlinkClick r:id="rId10"/>
            <a:extLst>
              <a:ext uri="{FF2B5EF4-FFF2-40B4-BE49-F238E27FC236}">
                <a16:creationId xmlns:a16="http://schemas.microsoft.com/office/drawing/2014/main" id="{927C5574-D80B-4091-8E3F-F73241BF9A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84" y="4977687"/>
            <a:ext cx="819351" cy="8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1EE9A98-B105-4D42-8553-7643465CC392}"/>
              </a:ext>
            </a:extLst>
          </p:cNvPr>
          <p:cNvSpPr/>
          <p:nvPr/>
        </p:nvSpPr>
        <p:spPr>
          <a:xfrm>
            <a:off x="2754933" y="86263"/>
            <a:ext cx="2520000" cy="2520000"/>
          </a:xfrm>
          <a:prstGeom prst="rect">
            <a:avLst/>
          </a:prstGeom>
          <a:solidFill>
            <a:srgbClr val="CC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EA3F4B9-3A4F-4BA2-AC2B-910E53DFA079}"/>
              </a:ext>
            </a:extLst>
          </p:cNvPr>
          <p:cNvSpPr/>
          <p:nvPr/>
        </p:nvSpPr>
        <p:spPr>
          <a:xfrm>
            <a:off x="2915336" y="351680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DF4F5C-0445-443A-AE53-394EDDE82F0D}"/>
              </a:ext>
            </a:extLst>
          </p:cNvPr>
          <p:cNvSpPr/>
          <p:nvPr/>
        </p:nvSpPr>
        <p:spPr>
          <a:xfrm>
            <a:off x="5424689" y="86263"/>
            <a:ext cx="2520000" cy="2520000"/>
          </a:xfrm>
          <a:prstGeom prst="rect">
            <a:avLst/>
          </a:pr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B6B6E69-2C7D-4EC3-B9AA-E22E0A66BD04}"/>
              </a:ext>
            </a:extLst>
          </p:cNvPr>
          <p:cNvSpPr/>
          <p:nvPr/>
        </p:nvSpPr>
        <p:spPr>
          <a:xfrm>
            <a:off x="5585092" y="351680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77DA1C-7A71-421A-810A-A285401219C3}"/>
              </a:ext>
            </a:extLst>
          </p:cNvPr>
          <p:cNvSpPr/>
          <p:nvPr/>
        </p:nvSpPr>
        <p:spPr>
          <a:xfrm>
            <a:off x="94890" y="2736844"/>
            <a:ext cx="2520000" cy="2520000"/>
          </a:xfrm>
          <a:prstGeom prst="rect">
            <a:avLst/>
          </a:prstGeom>
          <a:solidFill>
            <a:srgbClr val="CCFF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F21C54C9-60BC-40FE-8D87-D2E7B319F1D5}"/>
              </a:ext>
            </a:extLst>
          </p:cNvPr>
          <p:cNvSpPr/>
          <p:nvPr/>
        </p:nvSpPr>
        <p:spPr>
          <a:xfrm>
            <a:off x="255293" y="3002261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E49F6A9-AA03-4728-81C1-9F170E9D4BA7}"/>
              </a:ext>
            </a:extLst>
          </p:cNvPr>
          <p:cNvSpPr/>
          <p:nvPr/>
        </p:nvSpPr>
        <p:spPr>
          <a:xfrm>
            <a:off x="5424689" y="2736844"/>
            <a:ext cx="2520000" cy="25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DC58F7D4-7671-40A4-9C73-D1B5CA2222D3}"/>
              </a:ext>
            </a:extLst>
          </p:cNvPr>
          <p:cNvSpPr/>
          <p:nvPr/>
        </p:nvSpPr>
        <p:spPr>
          <a:xfrm>
            <a:off x="5585092" y="3002261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3AF99D6-96C8-4F1B-8D19-13413B2BAB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0912" y="525391"/>
            <a:ext cx="1709881" cy="165421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C655E43-E9F4-4161-B79E-75C517D009D9}"/>
              </a:ext>
            </a:extLst>
          </p:cNvPr>
          <p:cNvSpPr/>
          <p:nvPr/>
        </p:nvSpPr>
        <p:spPr>
          <a:xfrm>
            <a:off x="2754933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FA01A7-8AAE-4264-9666-0D5E4B6D42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7218" y="525391"/>
            <a:ext cx="1785014" cy="1484651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186523C-1767-408F-B9F9-F0233511B989}"/>
              </a:ext>
            </a:extLst>
          </p:cNvPr>
          <p:cNvSpPr/>
          <p:nvPr/>
        </p:nvSpPr>
        <p:spPr>
          <a:xfrm>
            <a:off x="5424689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25A2957-C03B-4F3E-886B-EDCCBFA34A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888" y="3126163"/>
            <a:ext cx="1954994" cy="1543206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BAFB1BA-7255-4DCF-8A79-0F9E6426F645}"/>
              </a:ext>
            </a:extLst>
          </p:cNvPr>
          <p:cNvSpPr/>
          <p:nvPr/>
        </p:nvSpPr>
        <p:spPr>
          <a:xfrm>
            <a:off x="94890" y="464790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0CC076A-082A-43DF-965A-BDF0F7210DE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1112" y="3098124"/>
            <a:ext cx="1651120" cy="163700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2EC47BFD-8130-4175-8120-B3389F4675AF}"/>
              </a:ext>
            </a:extLst>
          </p:cNvPr>
          <p:cNvSpPr/>
          <p:nvPr/>
        </p:nvSpPr>
        <p:spPr>
          <a:xfrm>
            <a:off x="5424689" y="464790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1DC0CF-EEC9-4F16-8C61-C4CB0CBAA3A6}"/>
              </a:ext>
            </a:extLst>
          </p:cNvPr>
          <p:cNvSpPr/>
          <p:nvPr/>
        </p:nvSpPr>
        <p:spPr>
          <a:xfrm>
            <a:off x="2754933" y="2736844"/>
            <a:ext cx="2520000" cy="25200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C6B839E-0B40-40BD-9AEA-110295BD11DA}"/>
              </a:ext>
            </a:extLst>
          </p:cNvPr>
          <p:cNvSpPr/>
          <p:nvPr/>
        </p:nvSpPr>
        <p:spPr>
          <a:xfrm>
            <a:off x="2915336" y="3002261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C44C1CB1-82D6-44E3-A8AA-E8416BA208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7633" y="3132280"/>
            <a:ext cx="1740412" cy="156967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B773ACB-601D-4BE5-8F07-18B20F01E4BD}"/>
              </a:ext>
            </a:extLst>
          </p:cNvPr>
          <p:cNvSpPr/>
          <p:nvPr/>
        </p:nvSpPr>
        <p:spPr>
          <a:xfrm>
            <a:off x="2754933" y="464790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ADA145-DE16-4D3F-8E31-1EC699EDCF89}"/>
              </a:ext>
            </a:extLst>
          </p:cNvPr>
          <p:cNvSpPr/>
          <p:nvPr/>
        </p:nvSpPr>
        <p:spPr>
          <a:xfrm>
            <a:off x="94890" y="86263"/>
            <a:ext cx="2520000" cy="2520000"/>
          </a:xfrm>
          <a:prstGeom prst="rect">
            <a:avLst/>
          </a:prstGeom>
          <a:solidFill>
            <a:srgbClr val="99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C6C05791-8FE3-4083-B927-9E3051F547CD}"/>
              </a:ext>
            </a:extLst>
          </p:cNvPr>
          <p:cNvSpPr/>
          <p:nvPr/>
        </p:nvSpPr>
        <p:spPr>
          <a:xfrm>
            <a:off x="255293" y="351680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29F99EA4-217E-4635-9099-8E88C070BF6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365" y="534838"/>
            <a:ext cx="1758570" cy="151189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42DC505-146A-4E3E-8007-A395F4AE96E5}"/>
              </a:ext>
            </a:extLst>
          </p:cNvPr>
          <p:cNvSpPr/>
          <p:nvPr/>
        </p:nvSpPr>
        <p:spPr>
          <a:xfrm>
            <a:off x="94890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36" name="Image 35">
            <a:hlinkClick r:id="rId8"/>
            <a:extLst>
              <a:ext uri="{FF2B5EF4-FFF2-40B4-BE49-F238E27FC236}">
                <a16:creationId xmlns:a16="http://schemas.microsoft.com/office/drawing/2014/main" id="{FAA5BA14-57DD-4F7D-AC0C-EBE54312E5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60" y="5928222"/>
            <a:ext cx="819351" cy="815572"/>
          </a:xfrm>
          <a:prstGeom prst="rect">
            <a:avLst/>
          </a:prstGeom>
        </p:spPr>
      </p:pic>
      <p:pic>
        <p:nvPicPr>
          <p:cNvPr id="40" name="Image 39">
            <a:hlinkClick r:id="rId10"/>
            <a:extLst>
              <a:ext uri="{FF2B5EF4-FFF2-40B4-BE49-F238E27FC236}">
                <a16:creationId xmlns:a16="http://schemas.microsoft.com/office/drawing/2014/main" id="{1732125A-115D-477E-8351-3BBDAE0E83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84" y="4977687"/>
            <a:ext cx="819351" cy="8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9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1EE9A98-B105-4D42-8553-7643465CC392}"/>
              </a:ext>
            </a:extLst>
          </p:cNvPr>
          <p:cNvSpPr/>
          <p:nvPr/>
        </p:nvSpPr>
        <p:spPr>
          <a:xfrm>
            <a:off x="2754933" y="86263"/>
            <a:ext cx="2520000" cy="2520000"/>
          </a:xfrm>
          <a:prstGeom prst="rect">
            <a:avLst/>
          </a:prstGeom>
          <a:solidFill>
            <a:srgbClr val="CC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EA3F4B9-3A4F-4BA2-AC2B-910E53DFA079}"/>
              </a:ext>
            </a:extLst>
          </p:cNvPr>
          <p:cNvSpPr/>
          <p:nvPr/>
        </p:nvSpPr>
        <p:spPr>
          <a:xfrm>
            <a:off x="2915336" y="351680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DF4F5C-0445-443A-AE53-394EDDE82F0D}"/>
              </a:ext>
            </a:extLst>
          </p:cNvPr>
          <p:cNvSpPr/>
          <p:nvPr/>
        </p:nvSpPr>
        <p:spPr>
          <a:xfrm>
            <a:off x="5424689" y="86263"/>
            <a:ext cx="2520000" cy="2520000"/>
          </a:xfrm>
          <a:prstGeom prst="rect">
            <a:avLst/>
          </a:pr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B6B6E69-2C7D-4EC3-B9AA-E22E0A66BD04}"/>
              </a:ext>
            </a:extLst>
          </p:cNvPr>
          <p:cNvSpPr/>
          <p:nvPr/>
        </p:nvSpPr>
        <p:spPr>
          <a:xfrm>
            <a:off x="5585092" y="351680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E15F18E-FAC4-4694-98AE-91DDC1781527}"/>
              </a:ext>
            </a:extLst>
          </p:cNvPr>
          <p:cNvSpPr/>
          <p:nvPr/>
        </p:nvSpPr>
        <p:spPr>
          <a:xfrm>
            <a:off x="2754933" y="2736844"/>
            <a:ext cx="2520000" cy="25200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DCF88D49-7C63-45EA-B7BC-95CE5C845DA6}"/>
              </a:ext>
            </a:extLst>
          </p:cNvPr>
          <p:cNvSpPr/>
          <p:nvPr/>
        </p:nvSpPr>
        <p:spPr>
          <a:xfrm>
            <a:off x="2915336" y="3002261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F856DF-8625-4793-82EB-0CA54E0A65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9642" y="466158"/>
            <a:ext cx="1670579" cy="164925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C655E43-E9F4-4161-B79E-75C517D009D9}"/>
              </a:ext>
            </a:extLst>
          </p:cNvPr>
          <p:cNvSpPr/>
          <p:nvPr/>
        </p:nvSpPr>
        <p:spPr>
          <a:xfrm>
            <a:off x="2754933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822DEC0-D82F-4951-A032-2E8750319B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0575" y="494857"/>
            <a:ext cx="1548225" cy="150246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186523C-1767-408F-B9F9-F0233511B989}"/>
              </a:ext>
            </a:extLst>
          </p:cNvPr>
          <p:cNvSpPr/>
          <p:nvPr/>
        </p:nvSpPr>
        <p:spPr>
          <a:xfrm>
            <a:off x="5424689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8CF777D-33B9-4D98-BCFF-0A881585C0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7605" y="3139177"/>
            <a:ext cx="2001595" cy="1516102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14B6C24-8E24-4FA0-8AED-DB3C78DA6B59}"/>
              </a:ext>
            </a:extLst>
          </p:cNvPr>
          <p:cNvSpPr/>
          <p:nvPr/>
        </p:nvSpPr>
        <p:spPr>
          <a:xfrm>
            <a:off x="2754933" y="464790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91065A-45EA-45F0-BA65-D05E0E2955E6}"/>
              </a:ext>
            </a:extLst>
          </p:cNvPr>
          <p:cNvSpPr/>
          <p:nvPr/>
        </p:nvSpPr>
        <p:spPr>
          <a:xfrm>
            <a:off x="94890" y="86263"/>
            <a:ext cx="2520000" cy="2520000"/>
          </a:xfrm>
          <a:prstGeom prst="rect">
            <a:avLst/>
          </a:prstGeom>
          <a:solidFill>
            <a:srgbClr val="99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84B0C83-1660-4ECF-AB00-7994104221CB}"/>
              </a:ext>
            </a:extLst>
          </p:cNvPr>
          <p:cNvSpPr/>
          <p:nvPr/>
        </p:nvSpPr>
        <p:spPr>
          <a:xfrm>
            <a:off x="255293" y="351680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CD61FE7-3593-4148-90CD-823A7FB5BFCA}"/>
              </a:ext>
            </a:extLst>
          </p:cNvPr>
          <p:cNvSpPr/>
          <p:nvPr/>
        </p:nvSpPr>
        <p:spPr>
          <a:xfrm>
            <a:off x="94890" y="2736844"/>
            <a:ext cx="2520000" cy="2520000"/>
          </a:xfrm>
          <a:prstGeom prst="rect">
            <a:avLst/>
          </a:prstGeom>
          <a:solidFill>
            <a:srgbClr val="CCFF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DE2996CC-0E41-4C5F-B5B7-FAE58DA2421F}"/>
              </a:ext>
            </a:extLst>
          </p:cNvPr>
          <p:cNvSpPr/>
          <p:nvPr/>
        </p:nvSpPr>
        <p:spPr>
          <a:xfrm>
            <a:off x="255293" y="3002261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24B804F3-EDDC-4BC8-BC80-AAEFC7B9642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356" y="3166517"/>
            <a:ext cx="2027065" cy="149477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99ABB63-C31E-4E0B-A429-5838290E141D}"/>
              </a:ext>
            </a:extLst>
          </p:cNvPr>
          <p:cNvSpPr/>
          <p:nvPr/>
        </p:nvSpPr>
        <p:spPr>
          <a:xfrm>
            <a:off x="94890" y="464790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F4EDDD7-2F24-40F5-9DA8-75CD3CCA1D70}"/>
              </a:ext>
            </a:extLst>
          </p:cNvPr>
          <p:cNvSpPr/>
          <p:nvPr/>
        </p:nvSpPr>
        <p:spPr>
          <a:xfrm>
            <a:off x="5424689" y="2736844"/>
            <a:ext cx="2520000" cy="25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8D35E7DF-1810-4446-BA66-4899BBEA528B}"/>
              </a:ext>
            </a:extLst>
          </p:cNvPr>
          <p:cNvSpPr/>
          <p:nvPr/>
        </p:nvSpPr>
        <p:spPr>
          <a:xfrm>
            <a:off x="5585092" y="3002261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52F810DC-4606-48E5-8EF4-72405D6EDCC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8874" y="3150575"/>
            <a:ext cx="1634734" cy="1599196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C973C77-C93D-42EC-A234-EBDA905B264A}"/>
              </a:ext>
            </a:extLst>
          </p:cNvPr>
          <p:cNvSpPr/>
          <p:nvPr/>
        </p:nvSpPr>
        <p:spPr>
          <a:xfrm>
            <a:off x="5424689" y="464790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198249A8-2A24-4DC0-BB06-820533CA4F3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923" y="492580"/>
            <a:ext cx="1851498" cy="152199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5B873BA-A1E6-4A46-9AAD-0C79484AFE55}"/>
              </a:ext>
            </a:extLst>
          </p:cNvPr>
          <p:cNvSpPr/>
          <p:nvPr/>
        </p:nvSpPr>
        <p:spPr>
          <a:xfrm>
            <a:off x="94890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28" name="Image 27">
            <a:hlinkClick r:id="rId8"/>
            <a:extLst>
              <a:ext uri="{FF2B5EF4-FFF2-40B4-BE49-F238E27FC236}">
                <a16:creationId xmlns:a16="http://schemas.microsoft.com/office/drawing/2014/main" id="{806A793E-9487-4FA4-9D46-0121E5A19F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60" y="5928222"/>
            <a:ext cx="819351" cy="815572"/>
          </a:xfrm>
          <a:prstGeom prst="rect">
            <a:avLst/>
          </a:prstGeom>
        </p:spPr>
      </p:pic>
      <p:pic>
        <p:nvPicPr>
          <p:cNvPr id="42" name="Image 41">
            <a:hlinkClick r:id="rId10"/>
            <a:extLst>
              <a:ext uri="{FF2B5EF4-FFF2-40B4-BE49-F238E27FC236}">
                <a16:creationId xmlns:a16="http://schemas.microsoft.com/office/drawing/2014/main" id="{0E76BCB3-3573-4720-8574-E49004E67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84" y="4977687"/>
            <a:ext cx="819351" cy="8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77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EDF4F5C-0445-443A-AE53-394EDDE82F0D}"/>
              </a:ext>
            </a:extLst>
          </p:cNvPr>
          <p:cNvSpPr/>
          <p:nvPr/>
        </p:nvSpPr>
        <p:spPr>
          <a:xfrm>
            <a:off x="5424689" y="86263"/>
            <a:ext cx="2520000" cy="2520000"/>
          </a:xfrm>
          <a:prstGeom prst="rect">
            <a:avLst/>
          </a:prstGeom>
          <a:solidFill>
            <a:srgbClr val="FF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9B6B6E69-2C7D-4EC3-B9AA-E22E0A66BD04}"/>
              </a:ext>
            </a:extLst>
          </p:cNvPr>
          <p:cNvSpPr/>
          <p:nvPr/>
        </p:nvSpPr>
        <p:spPr>
          <a:xfrm>
            <a:off x="5585092" y="351680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01D758-D142-4B88-93C9-E690A8606B2A}"/>
              </a:ext>
            </a:extLst>
          </p:cNvPr>
          <p:cNvSpPr/>
          <p:nvPr/>
        </p:nvSpPr>
        <p:spPr>
          <a:xfrm>
            <a:off x="2754933" y="86263"/>
            <a:ext cx="2520000" cy="2520000"/>
          </a:xfrm>
          <a:prstGeom prst="rect">
            <a:avLst/>
          </a:prstGeom>
          <a:solidFill>
            <a:srgbClr val="CC99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66F6CF2-DDC1-4404-BCE2-0F8EF85CC1CD}"/>
              </a:ext>
            </a:extLst>
          </p:cNvPr>
          <p:cNvSpPr/>
          <p:nvPr/>
        </p:nvSpPr>
        <p:spPr>
          <a:xfrm>
            <a:off x="2915336" y="351680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F4C5A00-55A4-4F60-81D1-7FB84C719FC5}"/>
              </a:ext>
            </a:extLst>
          </p:cNvPr>
          <p:cNvSpPr/>
          <p:nvPr/>
        </p:nvSpPr>
        <p:spPr>
          <a:xfrm>
            <a:off x="94890" y="86263"/>
            <a:ext cx="2520000" cy="2520000"/>
          </a:xfrm>
          <a:prstGeom prst="rect">
            <a:avLst/>
          </a:prstGeom>
          <a:solidFill>
            <a:srgbClr val="99FFC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9E41687-BCB2-475B-B42E-EC62CCDA6DEF}"/>
              </a:ext>
            </a:extLst>
          </p:cNvPr>
          <p:cNvSpPr/>
          <p:nvPr/>
        </p:nvSpPr>
        <p:spPr>
          <a:xfrm>
            <a:off x="255293" y="351680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3AA239-A6C2-4839-B978-CA67D50DAE25}"/>
              </a:ext>
            </a:extLst>
          </p:cNvPr>
          <p:cNvSpPr/>
          <p:nvPr/>
        </p:nvSpPr>
        <p:spPr>
          <a:xfrm>
            <a:off x="2754933" y="2736844"/>
            <a:ext cx="2520000" cy="2520000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0BF9AFF-3FFC-4792-9C61-E4909C6C33B0}"/>
              </a:ext>
            </a:extLst>
          </p:cNvPr>
          <p:cNvSpPr/>
          <p:nvPr/>
        </p:nvSpPr>
        <p:spPr>
          <a:xfrm>
            <a:off x="2915336" y="3002261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6B0DBF-0C62-40BA-91A3-155933FADED0}"/>
              </a:ext>
            </a:extLst>
          </p:cNvPr>
          <p:cNvSpPr/>
          <p:nvPr/>
        </p:nvSpPr>
        <p:spPr>
          <a:xfrm>
            <a:off x="94890" y="2736844"/>
            <a:ext cx="2520000" cy="2520000"/>
          </a:xfrm>
          <a:prstGeom prst="rect">
            <a:avLst/>
          </a:prstGeom>
          <a:solidFill>
            <a:srgbClr val="CCFF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BB54F7B3-ED2B-4533-9853-9ACCAD086661}"/>
              </a:ext>
            </a:extLst>
          </p:cNvPr>
          <p:cNvSpPr/>
          <p:nvPr/>
        </p:nvSpPr>
        <p:spPr>
          <a:xfrm>
            <a:off x="255293" y="3002261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A9FC4A-50A0-43D6-A923-152667A52EE8}"/>
              </a:ext>
            </a:extLst>
          </p:cNvPr>
          <p:cNvSpPr/>
          <p:nvPr/>
        </p:nvSpPr>
        <p:spPr>
          <a:xfrm>
            <a:off x="5424689" y="2736844"/>
            <a:ext cx="2520000" cy="25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6CA7C60-C74A-479E-82A3-7500580E22E4}"/>
              </a:ext>
            </a:extLst>
          </p:cNvPr>
          <p:cNvSpPr/>
          <p:nvPr/>
        </p:nvSpPr>
        <p:spPr>
          <a:xfrm>
            <a:off x="5585092" y="3002261"/>
            <a:ext cx="2199193" cy="19891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F944E36-14BC-4748-97CB-B0DD54D1CD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663" y="577785"/>
            <a:ext cx="2162175" cy="1419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CB003EB-D2DE-4CC0-A520-1719A75A37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9111" y="498492"/>
            <a:ext cx="1811641" cy="149851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521CD87-C3B0-4428-AF4B-23DEA969E8EB}"/>
              </a:ext>
            </a:extLst>
          </p:cNvPr>
          <p:cNvSpPr/>
          <p:nvPr/>
        </p:nvSpPr>
        <p:spPr>
          <a:xfrm>
            <a:off x="2754933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E4017A-1389-44E5-B24E-AC99A991B7CF}"/>
              </a:ext>
            </a:extLst>
          </p:cNvPr>
          <p:cNvSpPr/>
          <p:nvPr/>
        </p:nvSpPr>
        <p:spPr>
          <a:xfrm>
            <a:off x="94890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F5A4AC-056F-4F3E-BC0C-449140C0142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557" y="3098815"/>
            <a:ext cx="1770386" cy="154908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6FC4344-F662-4E71-805E-F1AE6629788B}"/>
              </a:ext>
            </a:extLst>
          </p:cNvPr>
          <p:cNvSpPr/>
          <p:nvPr/>
        </p:nvSpPr>
        <p:spPr>
          <a:xfrm>
            <a:off x="94890" y="464790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88F7424-53A2-4032-9D67-F86392EAE2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0970" y="577785"/>
            <a:ext cx="2135549" cy="144762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186523C-1767-408F-B9F9-F0233511B989}"/>
              </a:ext>
            </a:extLst>
          </p:cNvPr>
          <p:cNvSpPr/>
          <p:nvPr/>
        </p:nvSpPr>
        <p:spPr>
          <a:xfrm>
            <a:off x="5424689" y="1997322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Truc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1AD1103-4CA3-45F9-843A-4110C3AC50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6363" y="3226294"/>
            <a:ext cx="1902836" cy="146863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AF4840D-5C92-491C-8911-ED5A9900EF1F}"/>
              </a:ext>
            </a:extLst>
          </p:cNvPr>
          <p:cNvSpPr/>
          <p:nvPr/>
        </p:nvSpPr>
        <p:spPr>
          <a:xfrm>
            <a:off x="2754933" y="464790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0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 Truc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B4138F-8D26-400E-AB4E-EF414F2CDAD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1446" y="3098815"/>
            <a:ext cx="2095073" cy="15447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FEB8EB0-4E33-40DA-9DA4-E6DB6B242D5E}"/>
              </a:ext>
            </a:extLst>
          </p:cNvPr>
          <p:cNvSpPr/>
          <p:nvPr/>
        </p:nvSpPr>
        <p:spPr>
          <a:xfrm>
            <a:off x="5424689" y="4647903"/>
            <a:ext cx="2520000" cy="5873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800" dirty="0">
                <a:solidFill>
                  <a:schemeClr val="tx1"/>
                </a:solidFill>
                <a:latin typeface="Always In My Heart" panose="02000603000000000000" pitchFamily="2" charset="0"/>
                <a:ea typeface="Always In My Heart" panose="02000603000000000000" pitchFamily="2" charset="0"/>
              </a:rPr>
              <a:t>Truc</a:t>
            </a:r>
            <a:endParaRPr lang="fr-FR" sz="4500" dirty="0">
              <a:solidFill>
                <a:schemeClr val="tx1"/>
              </a:solidFill>
              <a:latin typeface="Always In My Heart" panose="02000603000000000000" pitchFamily="2" charset="0"/>
              <a:ea typeface="Always In My Heart" panose="02000603000000000000" pitchFamily="2" charset="0"/>
            </a:endParaRPr>
          </a:p>
        </p:txBody>
      </p:sp>
      <p:pic>
        <p:nvPicPr>
          <p:cNvPr id="28" name="Image 27">
            <a:hlinkClick r:id="rId8"/>
            <a:extLst>
              <a:ext uri="{FF2B5EF4-FFF2-40B4-BE49-F238E27FC236}">
                <a16:creationId xmlns:a16="http://schemas.microsoft.com/office/drawing/2014/main" id="{394A7347-F34C-4F65-8312-DBA64DABF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760" y="5928222"/>
            <a:ext cx="819351" cy="815572"/>
          </a:xfrm>
          <a:prstGeom prst="rect">
            <a:avLst/>
          </a:prstGeom>
        </p:spPr>
      </p:pic>
      <p:pic>
        <p:nvPicPr>
          <p:cNvPr id="32" name="Image 31">
            <a:hlinkClick r:id="rId10"/>
            <a:extLst>
              <a:ext uri="{FF2B5EF4-FFF2-40B4-BE49-F238E27FC236}">
                <a16:creationId xmlns:a16="http://schemas.microsoft.com/office/drawing/2014/main" id="{505F0960-3CCD-476E-A80A-58322F3B8C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84" y="4977687"/>
            <a:ext cx="819351" cy="8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578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43</Words>
  <Application>Microsoft Office PowerPoint</Application>
  <PresentationFormat>Affichage à l'écran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Always In My Heart</vt:lpstr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Sandrine Rion</cp:lastModifiedBy>
  <cp:revision>30</cp:revision>
  <dcterms:created xsi:type="dcterms:W3CDTF">2018-04-16T15:45:04Z</dcterms:created>
  <dcterms:modified xsi:type="dcterms:W3CDTF">2019-08-17T09:50:57Z</dcterms:modified>
</cp:coreProperties>
</file>