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38A4-247A-46F3-BDBD-F27ACCFA2E29}" type="datetimeFigureOut">
              <a:rPr lang="fr-FR" smtClean="0"/>
              <a:pPr/>
              <a:t>12/07/2016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84FD-0E71-4C2B-82DD-ED0DC58454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w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0176" y="23024"/>
          <a:ext cx="8976320" cy="6718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91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339752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pic>
        <p:nvPicPr>
          <p:cNvPr id="1029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1340768"/>
            <a:ext cx="1118865" cy="1446566"/>
          </a:xfrm>
          <a:prstGeom prst="rect">
            <a:avLst/>
          </a:prstGeom>
          <a:noFill/>
        </p:spPr>
      </p:pic>
      <p:pic>
        <p:nvPicPr>
          <p:cNvPr id="8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340768"/>
            <a:ext cx="1118865" cy="1446566"/>
          </a:xfrm>
          <a:prstGeom prst="rect">
            <a:avLst/>
          </a:prstGeom>
          <a:noFill/>
        </p:spPr>
      </p:pic>
      <p:pic>
        <p:nvPicPr>
          <p:cNvPr id="9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9319" y="1334362"/>
            <a:ext cx="1118865" cy="1446566"/>
          </a:xfrm>
          <a:prstGeom prst="rect">
            <a:avLst/>
          </a:prstGeom>
          <a:noFill/>
        </p:spPr>
      </p:pic>
      <p:pic>
        <p:nvPicPr>
          <p:cNvPr id="10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1567" y="1340768"/>
            <a:ext cx="1118865" cy="144656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07504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72000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04248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39752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pic>
        <p:nvPicPr>
          <p:cNvPr id="15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4653136"/>
            <a:ext cx="1118865" cy="1446566"/>
          </a:xfrm>
          <a:prstGeom prst="rect">
            <a:avLst/>
          </a:prstGeom>
          <a:noFill/>
        </p:spPr>
      </p:pic>
      <p:pic>
        <p:nvPicPr>
          <p:cNvPr id="16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653136"/>
            <a:ext cx="1118865" cy="1446566"/>
          </a:xfrm>
          <a:prstGeom prst="rect">
            <a:avLst/>
          </a:prstGeom>
          <a:noFill/>
        </p:spPr>
      </p:pic>
      <p:pic>
        <p:nvPicPr>
          <p:cNvPr id="17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9319" y="4646730"/>
            <a:ext cx="1118865" cy="1446566"/>
          </a:xfrm>
          <a:prstGeom prst="rect">
            <a:avLst/>
          </a:prstGeom>
          <a:noFill/>
        </p:spPr>
      </p:pic>
      <p:pic>
        <p:nvPicPr>
          <p:cNvPr id="18" name="Picture 5" descr="C:\Users\Sandrine\AppData\Local\Microsoft\Windows\Temporary Internet Files\Content.IE5\KG9C1XG4\MC90042835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1567" y="4653136"/>
            <a:ext cx="1118865" cy="1446566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107504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72000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04248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0176" y="23024"/>
          <a:ext cx="8976320" cy="6718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91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292405"/>
            <a:ext cx="1080120" cy="1488523"/>
          </a:xfrm>
          <a:prstGeom prst="rect">
            <a:avLst/>
          </a:prstGeom>
          <a:noFill/>
        </p:spPr>
      </p:pic>
      <p:pic>
        <p:nvPicPr>
          <p:cNvPr id="7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1268760"/>
            <a:ext cx="1080120" cy="1488523"/>
          </a:xfrm>
          <a:prstGeom prst="rect">
            <a:avLst/>
          </a:prstGeom>
          <a:noFill/>
        </p:spPr>
      </p:pic>
      <p:pic>
        <p:nvPicPr>
          <p:cNvPr id="8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1268760"/>
            <a:ext cx="1080120" cy="1488523"/>
          </a:xfrm>
          <a:prstGeom prst="rect">
            <a:avLst/>
          </a:prstGeom>
          <a:noFill/>
        </p:spPr>
      </p:pic>
      <p:pic>
        <p:nvPicPr>
          <p:cNvPr id="9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268760"/>
            <a:ext cx="1080120" cy="148852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339752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72000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04248" y="69269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pic>
        <p:nvPicPr>
          <p:cNvPr id="14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604773"/>
            <a:ext cx="1080120" cy="1488523"/>
          </a:xfrm>
          <a:prstGeom prst="rect">
            <a:avLst/>
          </a:prstGeom>
          <a:noFill/>
        </p:spPr>
      </p:pic>
      <p:pic>
        <p:nvPicPr>
          <p:cNvPr id="15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4581128"/>
            <a:ext cx="1080120" cy="1488523"/>
          </a:xfrm>
          <a:prstGeom prst="rect">
            <a:avLst/>
          </a:prstGeom>
          <a:noFill/>
        </p:spPr>
      </p:pic>
      <p:pic>
        <p:nvPicPr>
          <p:cNvPr id="16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581128"/>
            <a:ext cx="1080120" cy="1488523"/>
          </a:xfrm>
          <a:prstGeom prst="rect">
            <a:avLst/>
          </a:prstGeom>
          <a:noFill/>
        </p:spPr>
      </p:pic>
      <p:pic>
        <p:nvPicPr>
          <p:cNvPr id="17" name="Picture 4" descr="C:\Users\Sandrine\AppData\Local\Microsoft\Windows\Temporary Internet Files\Content.IE5\0S60V1VB\MC90043240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581128"/>
            <a:ext cx="1080120" cy="1488523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339752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72000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04248" y="400506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latin typeface="Bo Chen Font" pitchFamily="2" charset="0"/>
              </a:rPr>
              <a:t>TRUC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</Words>
  <Application>Microsoft Office PowerPoint</Application>
  <PresentationFormat>Affichage à l'écran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Bo Chen Font</vt:lpstr>
      <vt:lpstr>Calibri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Sandrine</dc:creator>
  <cp:lastModifiedBy>Sandrine Rion</cp:lastModifiedBy>
  <cp:revision>14</cp:revision>
  <dcterms:created xsi:type="dcterms:W3CDTF">2014-08-27T08:45:23Z</dcterms:created>
  <dcterms:modified xsi:type="dcterms:W3CDTF">2016-07-12T12:50:05Z</dcterms:modified>
</cp:coreProperties>
</file>