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D8D0"/>
    <a:srgbClr val="A9D18E"/>
    <a:srgbClr val="F4B183"/>
    <a:srgbClr val="53FFA1"/>
    <a:srgbClr val="3BCCFF"/>
    <a:srgbClr val="89DFCB"/>
    <a:srgbClr val="D593B7"/>
    <a:srgbClr val="82ACC4"/>
    <a:srgbClr val="FBB3D4"/>
    <a:srgbClr val="FCD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31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88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38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64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56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125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84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739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930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906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20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48CB5-A931-4828-8FBC-37DEE7780936}" type="datetimeFigureOut">
              <a:rPr lang="fr-FR" smtClean="0"/>
              <a:t>14/07/2023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C08C1-16E5-4906-B023-D6190C857C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08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4.png"/><Relationship Id="rId18" Type="http://schemas.openxmlformats.org/officeDocument/2006/relationships/image" Target="../media/image30.png"/><Relationship Id="rId26" Type="http://schemas.openxmlformats.org/officeDocument/2006/relationships/image" Target="../media/image36.png"/><Relationship Id="rId3" Type="http://schemas.openxmlformats.org/officeDocument/2006/relationships/image" Target="../media/image24.png"/><Relationship Id="rId21" Type="http://schemas.openxmlformats.org/officeDocument/2006/relationships/image" Target="../media/image33.svg"/><Relationship Id="rId7" Type="http://schemas.openxmlformats.org/officeDocument/2006/relationships/image" Target="../media/image22.png"/><Relationship Id="rId12" Type="http://schemas.openxmlformats.org/officeDocument/2006/relationships/image" Target="../media/image29.svg"/><Relationship Id="rId17" Type="http://schemas.openxmlformats.org/officeDocument/2006/relationships/image" Target="../media/image13.png"/><Relationship Id="rId25" Type="http://schemas.openxmlformats.org/officeDocument/2006/relationships/image" Target="../media/image17.svg"/><Relationship Id="rId2" Type="http://schemas.openxmlformats.org/officeDocument/2006/relationships/image" Target="../media/image1.png"/><Relationship Id="rId16" Type="http://schemas.openxmlformats.org/officeDocument/2006/relationships/image" Target="../media/image7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28.png"/><Relationship Id="rId24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23" Type="http://schemas.openxmlformats.org/officeDocument/2006/relationships/image" Target="../media/image35.svg"/><Relationship Id="rId10" Type="http://schemas.openxmlformats.org/officeDocument/2006/relationships/image" Target="../media/image27.svg"/><Relationship Id="rId19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26.png"/><Relationship Id="rId14" Type="http://schemas.openxmlformats.org/officeDocument/2006/relationships/image" Target="../media/image15.svg"/><Relationship Id="rId22" Type="http://schemas.openxmlformats.org/officeDocument/2006/relationships/image" Target="../media/image34.png"/><Relationship Id="rId27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svg"/><Relationship Id="rId18" Type="http://schemas.openxmlformats.org/officeDocument/2006/relationships/image" Target="../media/image42.png"/><Relationship Id="rId3" Type="http://schemas.openxmlformats.org/officeDocument/2006/relationships/image" Target="../media/image13.png"/><Relationship Id="rId21" Type="http://schemas.openxmlformats.org/officeDocument/2006/relationships/image" Target="../media/image15.svg"/><Relationship Id="rId7" Type="http://schemas.openxmlformats.org/officeDocument/2006/relationships/image" Target="../media/image27.svg"/><Relationship Id="rId12" Type="http://schemas.openxmlformats.org/officeDocument/2006/relationships/image" Target="../media/image34.png"/><Relationship Id="rId17" Type="http://schemas.openxmlformats.org/officeDocument/2006/relationships/image" Target="../media/image41.sv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svg"/><Relationship Id="rId5" Type="http://schemas.openxmlformats.org/officeDocument/2006/relationships/image" Target="../media/image39.svg"/><Relationship Id="rId15" Type="http://schemas.openxmlformats.org/officeDocument/2006/relationships/image" Target="../media/image31.svg"/><Relationship Id="rId10" Type="http://schemas.openxmlformats.org/officeDocument/2006/relationships/image" Target="../media/image28.png"/><Relationship Id="rId19" Type="http://schemas.openxmlformats.org/officeDocument/2006/relationships/image" Target="../media/image43.svg"/><Relationship Id="rId4" Type="http://schemas.openxmlformats.org/officeDocument/2006/relationships/image" Target="../media/image38.png"/><Relationship Id="rId9" Type="http://schemas.openxmlformats.org/officeDocument/2006/relationships/image" Target="../media/image23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CCDCE1E8-1754-0662-CBA8-637773A85519}"/>
              </a:ext>
            </a:extLst>
          </p:cNvPr>
          <p:cNvSpPr/>
          <p:nvPr/>
        </p:nvSpPr>
        <p:spPr>
          <a:xfrm>
            <a:off x="9341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B09BA92-3B10-7320-D688-E0FBC2EE89B3}"/>
              </a:ext>
            </a:extLst>
          </p:cNvPr>
          <p:cNvSpPr/>
          <p:nvPr/>
        </p:nvSpPr>
        <p:spPr>
          <a:xfrm>
            <a:off x="268754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B1655BD-BC70-2462-F4DB-0E82A39C69F7}"/>
              </a:ext>
            </a:extLst>
          </p:cNvPr>
          <p:cNvSpPr/>
          <p:nvPr/>
        </p:nvSpPr>
        <p:spPr>
          <a:xfrm>
            <a:off x="5280198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98A4CE6-C921-E253-2462-CAB575E49C6F}"/>
              </a:ext>
            </a:extLst>
          </p:cNvPr>
          <p:cNvSpPr/>
          <p:nvPr/>
        </p:nvSpPr>
        <p:spPr>
          <a:xfrm>
            <a:off x="9341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021E13A-E49C-482D-84BF-DF984B9563E5}"/>
              </a:ext>
            </a:extLst>
          </p:cNvPr>
          <p:cNvSpPr/>
          <p:nvPr/>
        </p:nvSpPr>
        <p:spPr>
          <a:xfrm>
            <a:off x="268754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1D193289-CF0E-487D-255A-6C00CA0C0C38}"/>
              </a:ext>
            </a:extLst>
          </p:cNvPr>
          <p:cNvSpPr/>
          <p:nvPr/>
        </p:nvSpPr>
        <p:spPr>
          <a:xfrm>
            <a:off x="5280198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E0974341-E058-C7D1-CD56-CBE9BD1C3582}"/>
              </a:ext>
            </a:extLst>
          </p:cNvPr>
          <p:cNvGrpSpPr/>
          <p:nvPr/>
        </p:nvGrpSpPr>
        <p:grpSpPr>
          <a:xfrm>
            <a:off x="94890" y="3429000"/>
            <a:ext cx="2520000" cy="2520000"/>
            <a:chOff x="94890" y="3429000"/>
            <a:chExt cx="2520000" cy="252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60945D-5582-0D0B-D419-3430952D86E0}"/>
                </a:ext>
              </a:extLst>
            </p:cNvPr>
            <p:cNvSpPr/>
            <p:nvPr/>
          </p:nvSpPr>
          <p:spPr>
            <a:xfrm>
              <a:off x="94890" y="3429000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Graphique 32">
              <a:extLst>
                <a:ext uri="{FF2B5EF4-FFF2-40B4-BE49-F238E27FC236}">
                  <a16:creationId xmlns:a16="http://schemas.microsoft.com/office/drawing/2014/main" id="{CF7C4E97-7087-A30C-D274-511E86F7F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5569" t="9262" r="25094" b="16510"/>
            <a:stretch/>
          </p:blipFill>
          <p:spPr>
            <a:xfrm>
              <a:off x="125304" y="3454877"/>
              <a:ext cx="2457697" cy="2454215"/>
            </a:xfrm>
            <a:prstGeom prst="rect">
              <a:avLst/>
            </a:prstGeom>
          </p:spPr>
        </p:pic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C2BFF324-2F53-092B-962D-F51CE1E5E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-1" r="6663" b="1113"/>
            <a:stretch/>
          </p:blipFill>
          <p:spPr>
            <a:xfrm>
              <a:off x="1191896" y="4142956"/>
              <a:ext cx="1397455" cy="1779741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B0B4475-14CF-5860-E5AF-D1B6DD280DF6}"/>
              </a:ext>
            </a:extLst>
          </p:cNvPr>
          <p:cNvGrpSpPr/>
          <p:nvPr/>
        </p:nvGrpSpPr>
        <p:grpSpPr>
          <a:xfrm>
            <a:off x="93414" y="85013"/>
            <a:ext cx="2520000" cy="2520000"/>
            <a:chOff x="93414" y="85013"/>
            <a:chExt cx="2520000" cy="252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9D8D2B-FC62-6660-2013-94CB5C8B6E5D}"/>
                </a:ext>
              </a:extLst>
            </p:cNvPr>
            <p:cNvSpPr/>
            <p:nvPr/>
          </p:nvSpPr>
          <p:spPr>
            <a:xfrm>
              <a:off x="93414" y="85013"/>
              <a:ext cx="2520000" cy="25200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A2520F32-AFCF-476B-04A7-34C8239E8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5335" t="9833" r="23271" b="12714"/>
            <a:stretch/>
          </p:blipFill>
          <p:spPr>
            <a:xfrm>
              <a:off x="125304" y="116455"/>
              <a:ext cx="2457697" cy="2458366"/>
            </a:xfrm>
            <a:prstGeom prst="rect">
              <a:avLst/>
            </a:prstGeom>
          </p:spPr>
        </p:pic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D24A3C48-2A49-77F4-A9AA-A4B678EE5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56114" y="875029"/>
              <a:ext cx="1434996" cy="1637875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B656AA84-42DC-602A-9C21-D3BF986BD476}"/>
              </a:ext>
            </a:extLst>
          </p:cNvPr>
          <p:cNvGrpSpPr/>
          <p:nvPr/>
        </p:nvGrpSpPr>
        <p:grpSpPr>
          <a:xfrm>
            <a:off x="2687544" y="85638"/>
            <a:ext cx="2520000" cy="2520000"/>
            <a:chOff x="2687544" y="85638"/>
            <a:chExt cx="2520000" cy="2520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00A2D5-2501-86C8-0599-CF99D8DF44BD}"/>
                </a:ext>
              </a:extLst>
            </p:cNvPr>
            <p:cNvSpPr/>
            <p:nvPr/>
          </p:nvSpPr>
          <p:spPr>
            <a:xfrm>
              <a:off x="2687544" y="85638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7648DC60-F4D3-1B11-51D9-0C71468E8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583" y="121438"/>
              <a:ext cx="2466518" cy="2466518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8CD4DE1-4D94-9C5B-81DF-20B8F9983D8A}"/>
              </a:ext>
            </a:extLst>
          </p:cNvPr>
          <p:cNvGrpSpPr/>
          <p:nvPr/>
        </p:nvGrpSpPr>
        <p:grpSpPr>
          <a:xfrm>
            <a:off x="5280198" y="85013"/>
            <a:ext cx="2520000" cy="2520000"/>
            <a:chOff x="5280198" y="85013"/>
            <a:chExt cx="2520000" cy="2520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D73C854-B0D6-8ECC-0EC6-4BE77025A15F}"/>
                </a:ext>
              </a:extLst>
            </p:cNvPr>
            <p:cNvSpPr/>
            <p:nvPr/>
          </p:nvSpPr>
          <p:spPr>
            <a:xfrm>
              <a:off x="5280198" y="85013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E69F0C10-A2F6-AD03-86FE-A02A5DFF3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5335" t="9833" r="23271" b="12714"/>
            <a:stretch/>
          </p:blipFill>
          <p:spPr>
            <a:xfrm>
              <a:off x="5314701" y="116454"/>
              <a:ext cx="2457697" cy="2462681"/>
            </a:xfrm>
            <a:prstGeom prst="rect">
              <a:avLst/>
            </a:prstGeom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440D464D-EC32-C458-EBCD-F4C26D874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0125" t="1" b="4530"/>
            <a:stretch/>
          </p:blipFill>
          <p:spPr>
            <a:xfrm>
              <a:off x="5314701" y="1099086"/>
              <a:ext cx="1225497" cy="1478012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AB1363D-2380-DF2A-E9B3-6C2037F17BA5}"/>
              </a:ext>
            </a:extLst>
          </p:cNvPr>
          <p:cNvGrpSpPr/>
          <p:nvPr/>
        </p:nvGrpSpPr>
        <p:grpSpPr>
          <a:xfrm>
            <a:off x="2687544" y="3429000"/>
            <a:ext cx="2520000" cy="2520000"/>
            <a:chOff x="2687544" y="3429000"/>
            <a:chExt cx="2520000" cy="252000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5F4043F-1235-0200-E047-677A6391788D}"/>
                </a:ext>
              </a:extLst>
            </p:cNvPr>
            <p:cNvSpPr/>
            <p:nvPr/>
          </p:nvSpPr>
          <p:spPr>
            <a:xfrm>
              <a:off x="2687544" y="3429000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305620B9-E505-70ED-E066-797724BF2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583" y="3464472"/>
              <a:ext cx="2466518" cy="2464574"/>
            </a:xfrm>
            <a:prstGeom prst="rect">
              <a:avLst/>
            </a:prstGeom>
          </p:spPr>
        </p:pic>
        <p:pic>
          <p:nvPicPr>
            <p:cNvPr id="63" name="Graphique 62">
              <a:extLst>
                <a:ext uri="{FF2B5EF4-FFF2-40B4-BE49-F238E27FC236}">
                  <a16:creationId xmlns:a16="http://schemas.microsoft.com/office/drawing/2014/main" id="{E9B84D6A-58EA-51ED-48C4-D87D44AEB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263511" y="3985404"/>
              <a:ext cx="1718789" cy="1292097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993493B-E3B5-2AEC-CFC1-332CC88142B9}"/>
              </a:ext>
            </a:extLst>
          </p:cNvPr>
          <p:cNvGrpSpPr/>
          <p:nvPr/>
        </p:nvGrpSpPr>
        <p:grpSpPr>
          <a:xfrm>
            <a:off x="5281674" y="3429000"/>
            <a:ext cx="2520000" cy="2520000"/>
            <a:chOff x="5281674" y="3429000"/>
            <a:chExt cx="2520000" cy="25200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63C538-AC2F-49D5-C784-E1249EDB808D}"/>
                </a:ext>
              </a:extLst>
            </p:cNvPr>
            <p:cNvSpPr/>
            <p:nvPr/>
          </p:nvSpPr>
          <p:spPr>
            <a:xfrm>
              <a:off x="5281674" y="3429000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6F71FD1C-D739-BAD2-4629-F6A885B8D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l="8403" t="7417" r="42037" b="28900"/>
            <a:stretch/>
          </p:blipFill>
          <p:spPr>
            <a:xfrm>
              <a:off x="5314701" y="3473450"/>
              <a:ext cx="2457697" cy="2450619"/>
            </a:xfrm>
            <a:prstGeom prst="rect">
              <a:avLst/>
            </a:prstGeom>
          </p:spPr>
        </p:pic>
        <p:pic>
          <p:nvPicPr>
            <p:cNvPr id="57" name="Graphique 56">
              <a:extLst>
                <a:ext uri="{FF2B5EF4-FFF2-40B4-BE49-F238E27FC236}">
                  <a16:creationId xmlns:a16="http://schemas.microsoft.com/office/drawing/2014/main" id="{B1C2646F-9DB8-5F0D-035C-7ADDEB060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r="11123" b="10953"/>
            <a:stretch/>
          </p:blipFill>
          <p:spPr>
            <a:xfrm>
              <a:off x="6285774" y="4385439"/>
              <a:ext cx="1486624" cy="1537257"/>
            </a:xfrm>
            <a:prstGeom prst="rect">
              <a:avLst/>
            </a:prstGeom>
          </p:spPr>
        </p:pic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97606E94-6A65-C183-519C-EBCD74719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16037"/>
            <a:stretch/>
          </p:blipFill>
          <p:spPr>
            <a:xfrm>
              <a:off x="6437104" y="3458123"/>
              <a:ext cx="1035920" cy="927982"/>
            </a:xfrm>
            <a:prstGeom prst="rect">
              <a:avLst/>
            </a:prstGeom>
          </p:spPr>
        </p:pic>
        <p:pic>
          <p:nvPicPr>
            <p:cNvPr id="64" name="Graphique 63">
              <a:extLst>
                <a:ext uri="{FF2B5EF4-FFF2-40B4-BE49-F238E27FC236}">
                  <a16:creationId xmlns:a16="http://schemas.microsoft.com/office/drawing/2014/main" id="{7EF5FC73-CB1B-E9A8-6639-C95301DCD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338994" y="3523703"/>
              <a:ext cx="371475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68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CCDCE1E8-1754-0662-CBA8-637773A85519}"/>
              </a:ext>
            </a:extLst>
          </p:cNvPr>
          <p:cNvSpPr/>
          <p:nvPr/>
        </p:nvSpPr>
        <p:spPr>
          <a:xfrm>
            <a:off x="9341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B09BA92-3B10-7320-D688-E0FBC2EE89B3}"/>
              </a:ext>
            </a:extLst>
          </p:cNvPr>
          <p:cNvSpPr/>
          <p:nvPr/>
        </p:nvSpPr>
        <p:spPr>
          <a:xfrm>
            <a:off x="268754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B1655BD-BC70-2462-F4DB-0E82A39C69F7}"/>
              </a:ext>
            </a:extLst>
          </p:cNvPr>
          <p:cNvSpPr/>
          <p:nvPr/>
        </p:nvSpPr>
        <p:spPr>
          <a:xfrm>
            <a:off x="5280198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98A4CE6-C921-E253-2462-CAB575E49C6F}"/>
              </a:ext>
            </a:extLst>
          </p:cNvPr>
          <p:cNvSpPr/>
          <p:nvPr/>
        </p:nvSpPr>
        <p:spPr>
          <a:xfrm>
            <a:off x="9341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9021E13A-E49C-482D-84BF-DF984B9563E5}"/>
              </a:ext>
            </a:extLst>
          </p:cNvPr>
          <p:cNvSpPr/>
          <p:nvPr/>
        </p:nvSpPr>
        <p:spPr>
          <a:xfrm>
            <a:off x="2687544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1D193289-CF0E-487D-255A-6C00CA0C0C38}"/>
              </a:ext>
            </a:extLst>
          </p:cNvPr>
          <p:cNvSpPr/>
          <p:nvPr/>
        </p:nvSpPr>
        <p:spPr>
          <a:xfrm>
            <a:off x="5280198" y="5949000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C62A9D2-4D97-6037-A69E-574CB3E5BB67}"/>
              </a:ext>
            </a:extLst>
          </p:cNvPr>
          <p:cNvGrpSpPr/>
          <p:nvPr/>
        </p:nvGrpSpPr>
        <p:grpSpPr>
          <a:xfrm>
            <a:off x="2687544" y="85638"/>
            <a:ext cx="2520000" cy="2520000"/>
            <a:chOff x="2687544" y="85638"/>
            <a:chExt cx="2520000" cy="2520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00A2D5-2501-86C8-0599-CF99D8DF44BD}"/>
                </a:ext>
              </a:extLst>
            </p:cNvPr>
            <p:cNvSpPr/>
            <p:nvPr/>
          </p:nvSpPr>
          <p:spPr>
            <a:xfrm>
              <a:off x="2687544" y="85638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52B35F0A-F7FE-5060-CBAE-99DA0796E7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4395" t="23285" r="11387" b="16151"/>
            <a:stretch/>
          </p:blipFill>
          <p:spPr>
            <a:xfrm>
              <a:off x="2707072" y="128770"/>
              <a:ext cx="2479679" cy="2458991"/>
            </a:xfrm>
            <a:prstGeom prst="rect">
              <a:avLst/>
            </a:prstGeom>
          </p:spPr>
        </p:pic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2388C6D3-7440-CA94-CC60-51A90556E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8694"/>
            <a:stretch/>
          </p:blipFill>
          <p:spPr>
            <a:xfrm>
              <a:off x="2713422" y="160619"/>
              <a:ext cx="1322176" cy="1461147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BC01A9E4-3A79-87A0-3ACB-3A8719C7F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86262" y="160619"/>
              <a:ext cx="371475" cy="361950"/>
            </a:xfrm>
            <a:prstGeom prst="rect">
              <a:avLst/>
            </a:prstGeom>
          </p:spPr>
        </p:pic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6E4C1DE9-FA32-7D16-6F55-297FC621C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028421" y="1739595"/>
              <a:ext cx="371475" cy="361950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C1B7D4F-5033-0464-B72E-FC6CB0CE3C85}"/>
              </a:ext>
            </a:extLst>
          </p:cNvPr>
          <p:cNvGrpSpPr/>
          <p:nvPr/>
        </p:nvGrpSpPr>
        <p:grpSpPr>
          <a:xfrm>
            <a:off x="93414" y="85013"/>
            <a:ext cx="2520000" cy="2520000"/>
            <a:chOff x="93414" y="85013"/>
            <a:chExt cx="2520000" cy="252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9D8D2B-FC62-6660-2013-94CB5C8B6E5D}"/>
                </a:ext>
              </a:extLst>
            </p:cNvPr>
            <p:cNvSpPr/>
            <p:nvPr/>
          </p:nvSpPr>
          <p:spPr>
            <a:xfrm>
              <a:off x="93414" y="85013"/>
              <a:ext cx="2520000" cy="25200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E9E9DC91-6D37-279F-ED8F-FD91210BE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6255" t="11770" r="6308" b="9573"/>
            <a:stretch/>
          </p:blipFill>
          <p:spPr>
            <a:xfrm>
              <a:off x="127917" y="101600"/>
              <a:ext cx="2485497" cy="2473461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3BEC304B-1977-D873-28E7-F6EB3D021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3949" r="4081" b="-1"/>
            <a:stretch/>
          </p:blipFill>
          <p:spPr>
            <a:xfrm>
              <a:off x="886246" y="116071"/>
              <a:ext cx="1707640" cy="1991960"/>
            </a:xfrm>
            <a:prstGeom prst="rect">
              <a:avLst/>
            </a:prstGeom>
          </p:spPr>
        </p:pic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AB01AD81-774D-5AFD-C779-8F24EA2DD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1390" y="1467691"/>
              <a:ext cx="1403043" cy="1054735"/>
            </a:xfrm>
            <a:prstGeom prst="rect">
              <a:avLst/>
            </a:prstGeom>
          </p:spPr>
        </p:pic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321A1A54-2BDB-C11C-1BAF-F1E82E538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3716" y="341594"/>
              <a:ext cx="371475" cy="361950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7865918-37B4-9E67-109B-0A6AEF56D7A3}"/>
              </a:ext>
            </a:extLst>
          </p:cNvPr>
          <p:cNvGrpSpPr/>
          <p:nvPr/>
        </p:nvGrpSpPr>
        <p:grpSpPr>
          <a:xfrm>
            <a:off x="5280198" y="85013"/>
            <a:ext cx="2520000" cy="2520000"/>
            <a:chOff x="5280198" y="85013"/>
            <a:chExt cx="2520000" cy="2520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D73C854-B0D6-8ECC-0EC6-4BE77025A15F}"/>
                </a:ext>
              </a:extLst>
            </p:cNvPr>
            <p:cNvSpPr/>
            <p:nvPr/>
          </p:nvSpPr>
          <p:spPr>
            <a:xfrm>
              <a:off x="5280198" y="85013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543FBBD5-B5C9-8560-9994-FC7874EFC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25335" t="9833" r="23271" b="12714"/>
            <a:stretch/>
          </p:blipFill>
          <p:spPr>
            <a:xfrm>
              <a:off x="5314701" y="114420"/>
              <a:ext cx="2457697" cy="2458366"/>
            </a:xfrm>
            <a:prstGeom prst="rect">
              <a:avLst/>
            </a:prstGeom>
          </p:spPr>
        </p:pic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0D0B5193-3E07-95FF-9F19-3919CADE4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213" r="-1" b="1324"/>
            <a:stretch/>
          </p:blipFill>
          <p:spPr>
            <a:xfrm>
              <a:off x="5314701" y="1133578"/>
              <a:ext cx="1905613" cy="1445558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6F73341-2D63-BF3F-02D3-0E18C0939301}"/>
              </a:ext>
            </a:extLst>
          </p:cNvPr>
          <p:cNvGrpSpPr/>
          <p:nvPr/>
        </p:nvGrpSpPr>
        <p:grpSpPr>
          <a:xfrm>
            <a:off x="2687544" y="3429000"/>
            <a:ext cx="2520000" cy="2520000"/>
            <a:chOff x="2687544" y="3429000"/>
            <a:chExt cx="2520000" cy="252000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5F4043F-1235-0200-E047-677A6391788D}"/>
                </a:ext>
              </a:extLst>
            </p:cNvPr>
            <p:cNvSpPr/>
            <p:nvPr/>
          </p:nvSpPr>
          <p:spPr>
            <a:xfrm>
              <a:off x="2687544" y="3429000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E2D2651-F947-4451-C478-6D32C99F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583" y="3464472"/>
              <a:ext cx="2466518" cy="2464574"/>
            </a:xfrm>
            <a:prstGeom prst="rect">
              <a:avLst/>
            </a:prstGeom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49E6D011-EBB6-6A5F-8A34-7FD6B244F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955377">
              <a:off x="3427577" y="3794981"/>
              <a:ext cx="1228725" cy="1752600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B1E29C3-13D0-B083-D8FA-9B30639D8E6F}"/>
              </a:ext>
            </a:extLst>
          </p:cNvPr>
          <p:cNvGrpSpPr/>
          <p:nvPr/>
        </p:nvGrpSpPr>
        <p:grpSpPr>
          <a:xfrm>
            <a:off x="94890" y="3429000"/>
            <a:ext cx="2520000" cy="2520000"/>
            <a:chOff x="94890" y="3429000"/>
            <a:chExt cx="2520000" cy="252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E60945D-5582-0D0B-D419-3430952D86E0}"/>
                </a:ext>
              </a:extLst>
            </p:cNvPr>
            <p:cNvSpPr/>
            <p:nvPr/>
          </p:nvSpPr>
          <p:spPr>
            <a:xfrm>
              <a:off x="94890" y="3429000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F98E70D2-D8D4-825C-8850-F553231C6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17" y="3464472"/>
              <a:ext cx="2447668" cy="2464574"/>
            </a:xfrm>
            <a:prstGeom prst="rect">
              <a:avLst/>
            </a:prstGeom>
          </p:spPr>
        </p:pic>
        <p:pic>
          <p:nvPicPr>
            <p:cNvPr id="37" name="Graphique 36">
              <a:extLst>
                <a:ext uri="{FF2B5EF4-FFF2-40B4-BE49-F238E27FC236}">
                  <a16:creationId xmlns:a16="http://schemas.microsoft.com/office/drawing/2014/main" id="{F6C624BB-2B2B-8458-F323-C2893959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712436">
              <a:off x="761822" y="3660020"/>
              <a:ext cx="777589" cy="1864340"/>
            </a:xfrm>
            <a:prstGeom prst="rect">
              <a:avLst/>
            </a:prstGeom>
          </p:spPr>
        </p:pic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23B45B62-AD29-D749-C9EF-BD39926E5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88023" y="4310641"/>
              <a:ext cx="850469" cy="1207117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3E37B32-8EF9-3BAB-C853-D6259428CDC0}"/>
              </a:ext>
            </a:extLst>
          </p:cNvPr>
          <p:cNvGrpSpPr/>
          <p:nvPr/>
        </p:nvGrpSpPr>
        <p:grpSpPr>
          <a:xfrm>
            <a:off x="5281674" y="3429000"/>
            <a:ext cx="2520000" cy="2520000"/>
            <a:chOff x="5281674" y="3429000"/>
            <a:chExt cx="2520000" cy="25200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63C538-AC2F-49D5-C784-E1249EDB808D}"/>
                </a:ext>
              </a:extLst>
            </p:cNvPr>
            <p:cNvSpPr/>
            <p:nvPr/>
          </p:nvSpPr>
          <p:spPr>
            <a:xfrm>
              <a:off x="5281674" y="3429000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37C05C46-FC3B-5DF9-B585-1D3198583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 l="8403" t="7417" r="42037" b="28900"/>
            <a:stretch/>
          </p:blipFill>
          <p:spPr>
            <a:xfrm>
              <a:off x="5314701" y="3458122"/>
              <a:ext cx="2457697" cy="2465947"/>
            </a:xfrm>
            <a:prstGeom prst="rect">
              <a:avLst/>
            </a:prstGeom>
          </p:spPr>
        </p:pic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73AA0A59-9759-8C69-0970-9DAADDBF0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 r="20767" b="27239"/>
            <a:stretch/>
          </p:blipFill>
          <p:spPr>
            <a:xfrm>
              <a:off x="6276044" y="4857628"/>
              <a:ext cx="1496354" cy="1065494"/>
            </a:xfrm>
            <a:prstGeom prst="rect">
              <a:avLst/>
            </a:prstGeom>
          </p:spPr>
        </p:pic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DBF3A5D7-11C7-1F00-9B69-C6D1F2EA8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r="18008" b="3243"/>
            <a:stretch/>
          </p:blipFill>
          <p:spPr>
            <a:xfrm>
              <a:off x="6936547" y="4526334"/>
              <a:ext cx="835851" cy="1400012"/>
            </a:xfrm>
            <a:prstGeom prst="rect">
              <a:avLst/>
            </a:prstGeom>
          </p:spPr>
        </p:pic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B3CFB782-8388-BBE7-AC73-8A67571E4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b="8936"/>
            <a:stretch/>
          </p:blipFill>
          <p:spPr>
            <a:xfrm rot="12012246">
              <a:off x="6522874" y="3449090"/>
              <a:ext cx="613030" cy="1338453"/>
            </a:xfrm>
            <a:prstGeom prst="rect">
              <a:avLst/>
            </a:prstGeom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AC674AE3-7F9F-EB73-2081-D928D8D71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7055"/>
            <a:stretch/>
          </p:blipFill>
          <p:spPr>
            <a:xfrm>
              <a:off x="6896449" y="3458122"/>
              <a:ext cx="430967" cy="348303"/>
            </a:xfrm>
            <a:prstGeom prst="rect">
              <a:avLst/>
            </a:prstGeom>
          </p:spPr>
        </p:pic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6E0569E4-41B4-D05A-10E0-A7ADBBEC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27417" y="4053341"/>
              <a:ext cx="194818" cy="189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604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>
            <a:extLst>
              <a:ext uri="{FF2B5EF4-FFF2-40B4-BE49-F238E27FC236}">
                <a16:creationId xmlns:a16="http://schemas.microsoft.com/office/drawing/2014/main" id="{CCDCE1E8-1754-0662-CBA8-637773A85519}"/>
              </a:ext>
            </a:extLst>
          </p:cNvPr>
          <p:cNvSpPr/>
          <p:nvPr/>
        </p:nvSpPr>
        <p:spPr>
          <a:xfrm>
            <a:off x="9341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B09BA92-3B10-7320-D688-E0FBC2EE89B3}"/>
              </a:ext>
            </a:extLst>
          </p:cNvPr>
          <p:cNvSpPr/>
          <p:nvPr/>
        </p:nvSpPr>
        <p:spPr>
          <a:xfrm>
            <a:off x="2687544" y="2605638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DBF46B54-A329-9259-00B2-65A4B4BE076B}"/>
              </a:ext>
            </a:extLst>
          </p:cNvPr>
          <p:cNvGrpSpPr/>
          <p:nvPr/>
        </p:nvGrpSpPr>
        <p:grpSpPr>
          <a:xfrm>
            <a:off x="2687544" y="85638"/>
            <a:ext cx="2520000" cy="2520000"/>
            <a:chOff x="2687544" y="85638"/>
            <a:chExt cx="2520000" cy="2520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900A2D5-2501-86C8-0599-CF99D8DF44BD}"/>
                </a:ext>
              </a:extLst>
            </p:cNvPr>
            <p:cNvSpPr/>
            <p:nvPr/>
          </p:nvSpPr>
          <p:spPr>
            <a:xfrm>
              <a:off x="2687544" y="85638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1407868A-CEDD-3339-C42C-481D10159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285" y="113351"/>
              <a:ext cx="2466518" cy="2464574"/>
            </a:xfrm>
            <a:prstGeom prst="rect">
              <a:avLst/>
            </a:prstGeom>
          </p:spPr>
        </p:pic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56BEF8C2-C76E-1D1F-3B87-20148AB02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13811" y="113351"/>
              <a:ext cx="1600200" cy="2219325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CB89631-9DE3-02F1-AF08-E567B3F4C8A3}"/>
              </a:ext>
            </a:extLst>
          </p:cNvPr>
          <p:cNvGrpSpPr/>
          <p:nvPr/>
        </p:nvGrpSpPr>
        <p:grpSpPr>
          <a:xfrm>
            <a:off x="93414" y="85013"/>
            <a:ext cx="2520000" cy="2520000"/>
            <a:chOff x="93414" y="85013"/>
            <a:chExt cx="2520000" cy="252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9D8D2B-FC62-6660-2013-94CB5C8B6E5D}"/>
                </a:ext>
              </a:extLst>
            </p:cNvPr>
            <p:cNvSpPr/>
            <p:nvPr/>
          </p:nvSpPr>
          <p:spPr>
            <a:xfrm>
              <a:off x="93414" y="85013"/>
              <a:ext cx="2520000" cy="25200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D08F54B-238E-FD53-0A0A-262715B4C33C}"/>
                </a:ext>
              </a:extLst>
            </p:cNvPr>
            <p:cNvSpPr/>
            <p:nvPr/>
          </p:nvSpPr>
          <p:spPr>
            <a:xfrm>
              <a:off x="93414" y="85013"/>
              <a:ext cx="2520000" cy="252000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32D58599-53F4-E24D-4FB9-50835EDF1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6255" t="11770" r="6308" b="9573"/>
            <a:stretch/>
          </p:blipFill>
          <p:spPr>
            <a:xfrm>
              <a:off x="127917" y="120770"/>
              <a:ext cx="2485497" cy="2458365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93A5B3F3-9029-5098-FF7E-21530AA72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33716" y="341594"/>
              <a:ext cx="371475" cy="361950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9D565285-D516-DBEA-4835-173F1D594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r="8997"/>
            <a:stretch/>
          </p:blipFill>
          <p:spPr>
            <a:xfrm>
              <a:off x="985505" y="315603"/>
              <a:ext cx="1608381" cy="2058820"/>
            </a:xfrm>
            <a:prstGeom prst="rect">
              <a:avLst/>
            </a:prstGeom>
          </p:spPr>
        </p:pic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6F5EFABA-629A-5834-E1B1-FF1671000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8214"/>
            <a:stretch/>
          </p:blipFill>
          <p:spPr>
            <a:xfrm>
              <a:off x="638241" y="1594857"/>
              <a:ext cx="755525" cy="984278"/>
            </a:xfrm>
            <a:prstGeom prst="rect">
              <a:avLst/>
            </a:prstGeom>
          </p:spPr>
        </p:pic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0D35C257-3177-427C-C0BE-F787FFC3A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4557" b="4817"/>
            <a:stretch/>
          </p:blipFill>
          <p:spPr>
            <a:xfrm>
              <a:off x="127053" y="1060031"/>
              <a:ext cx="843475" cy="1517895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20D38-1733-9BF1-11B2-DBE0540DE47B}"/>
              </a:ext>
            </a:extLst>
          </p:cNvPr>
          <p:cNvSpPr/>
          <p:nvPr/>
        </p:nvSpPr>
        <p:spPr>
          <a:xfrm>
            <a:off x="5281674" y="2605013"/>
            <a:ext cx="2520000" cy="63789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Round Butterfly" panose="02000500000000000000" pitchFamily="50" charset="0"/>
                <a:ea typeface="Always In My Heart" panose="02000603000000000000" pitchFamily="2" charset="0"/>
              </a:rPr>
              <a:t>Prénom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61173A0-191F-622C-320E-6D61CBE8ED0C}"/>
              </a:ext>
            </a:extLst>
          </p:cNvPr>
          <p:cNvGrpSpPr/>
          <p:nvPr/>
        </p:nvGrpSpPr>
        <p:grpSpPr>
          <a:xfrm>
            <a:off x="5283150" y="85013"/>
            <a:ext cx="2520000" cy="2520000"/>
            <a:chOff x="5283150" y="85013"/>
            <a:chExt cx="2520000" cy="2520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0DF1B2-6D99-BF26-B441-21CAE036CFB9}"/>
                </a:ext>
              </a:extLst>
            </p:cNvPr>
            <p:cNvSpPr/>
            <p:nvPr/>
          </p:nvSpPr>
          <p:spPr>
            <a:xfrm>
              <a:off x="5283150" y="85013"/>
              <a:ext cx="2520000" cy="2520000"/>
            </a:xfrm>
            <a:prstGeom prst="rect">
              <a:avLst/>
            </a:prstGeom>
            <a:blipFill>
              <a:blip r:embed="rId2"/>
              <a:stretch>
                <a:fillRect l="-20000" t="-30000" r="-20000" b="-5000"/>
              </a:stretch>
            </a:blip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FEB0ED66-C32E-1399-54C6-E8632A567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10368" t="5682" r="16508" b="1029"/>
            <a:stretch/>
          </p:blipFill>
          <p:spPr>
            <a:xfrm>
              <a:off x="5313536" y="113945"/>
              <a:ext cx="2467665" cy="2457155"/>
            </a:xfrm>
            <a:prstGeom prst="rect">
              <a:avLst/>
            </a:prstGeom>
          </p:spPr>
        </p:pic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A750CD2A-2284-5EAC-12F8-1CAC6FC13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24557" b="4817"/>
            <a:stretch/>
          </p:blipFill>
          <p:spPr>
            <a:xfrm>
              <a:off x="5313062" y="1060031"/>
              <a:ext cx="843475" cy="1517895"/>
            </a:xfrm>
            <a:prstGeom prst="rect">
              <a:avLst/>
            </a:prstGeom>
          </p:spPr>
        </p:pic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BA37D086-D34C-57AB-A134-FF795A670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73820" y="166121"/>
              <a:ext cx="371475" cy="361950"/>
            </a:xfrm>
            <a:prstGeom prst="rect">
              <a:avLst/>
            </a:prstGeom>
          </p:spPr>
        </p:pic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61ED68D0-9EB4-8DEF-EFA3-60AEC2D2E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r="6519" b="35836"/>
            <a:stretch/>
          </p:blipFill>
          <p:spPr>
            <a:xfrm>
              <a:off x="6202293" y="1592938"/>
              <a:ext cx="1579075" cy="987714"/>
            </a:xfrm>
            <a:prstGeom prst="rect">
              <a:avLst/>
            </a:prstGeom>
          </p:spPr>
        </p:pic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068A89DF-E2D5-942F-C2E3-7CB10E428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flipH="1">
              <a:off x="6014954" y="555158"/>
              <a:ext cx="1689206" cy="1292097"/>
            </a:xfrm>
            <a:prstGeom prst="rect">
              <a:avLst/>
            </a:prstGeom>
          </p:spPr>
        </p:pic>
        <p:pic>
          <p:nvPicPr>
            <p:cNvPr id="128" name="Graphique 127">
              <a:extLst>
                <a:ext uri="{FF2B5EF4-FFF2-40B4-BE49-F238E27FC236}">
                  <a16:creationId xmlns:a16="http://schemas.microsoft.com/office/drawing/2014/main" id="{2F1D0802-293E-AAD1-0C67-2B081C5C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79961" y="2151701"/>
              <a:ext cx="371475" cy="36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26889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15</Words>
  <Application>Microsoft Office PowerPoint</Application>
  <PresentationFormat>Affichage à l'écran (4:3)</PresentationFormat>
  <Paragraphs>15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Round Butterfly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Cenicienta</dc:creator>
  <cp:lastModifiedBy>Sandrine RION</cp:lastModifiedBy>
  <cp:revision>79</cp:revision>
  <dcterms:created xsi:type="dcterms:W3CDTF">2018-04-16T15:45:04Z</dcterms:created>
  <dcterms:modified xsi:type="dcterms:W3CDTF">2023-07-14T09:57:59Z</dcterms:modified>
</cp:coreProperties>
</file>