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A9D18E"/>
    <a:srgbClr val="F4B183"/>
    <a:srgbClr val="53FFA1"/>
    <a:srgbClr val="3BCCFF"/>
    <a:srgbClr val="89DFCB"/>
    <a:srgbClr val="D593B7"/>
    <a:srgbClr val="82ACC4"/>
    <a:srgbClr val="FBB3D4"/>
    <a:srgbClr val="FCD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1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38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56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5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4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9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0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2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8CB5-A931-4828-8FBC-37DEE7780936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E39EC7-1724-4040-BB11-A210D25E44B9}"/>
              </a:ext>
            </a:extLst>
          </p:cNvPr>
          <p:cNvSpPr txBox="1"/>
          <p:nvPr userDrawn="1"/>
        </p:nvSpPr>
        <p:spPr>
          <a:xfrm>
            <a:off x="8913" y="6581001"/>
            <a:ext cx="1239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©CENICIENTA</a:t>
            </a:r>
          </a:p>
        </p:txBody>
      </p:sp>
    </p:spTree>
    <p:extLst>
      <p:ext uri="{BB962C8B-B14F-4D97-AF65-F5344CB8AC3E}">
        <p14:creationId xmlns:p14="http://schemas.microsoft.com/office/powerpoint/2010/main" val="40870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50" Type="http://schemas.openxmlformats.org/officeDocument/2006/relationships/image" Target="../media/image49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4.svg"/><Relationship Id="rId18" Type="http://schemas.openxmlformats.org/officeDocument/2006/relationships/image" Target="../media/image57.png"/><Relationship Id="rId26" Type="http://schemas.openxmlformats.org/officeDocument/2006/relationships/image" Target="../media/image39.png"/><Relationship Id="rId3" Type="http://schemas.openxmlformats.org/officeDocument/2006/relationships/image" Target="../media/image38.svg"/><Relationship Id="rId21" Type="http://schemas.openxmlformats.org/officeDocument/2006/relationships/image" Target="../media/image46.svg"/><Relationship Id="rId7" Type="http://schemas.openxmlformats.org/officeDocument/2006/relationships/image" Target="../media/image51.svg"/><Relationship Id="rId12" Type="http://schemas.openxmlformats.org/officeDocument/2006/relationships/image" Target="../media/image23.png"/><Relationship Id="rId17" Type="http://schemas.openxmlformats.org/officeDocument/2006/relationships/image" Target="../media/image56.svg"/><Relationship Id="rId25" Type="http://schemas.openxmlformats.org/officeDocument/2006/relationships/image" Target="../media/image14.svg"/><Relationship Id="rId2" Type="http://schemas.openxmlformats.org/officeDocument/2006/relationships/image" Target="../media/image37.png"/><Relationship Id="rId16" Type="http://schemas.openxmlformats.org/officeDocument/2006/relationships/image" Target="../media/image55.png"/><Relationship Id="rId20" Type="http://schemas.openxmlformats.org/officeDocument/2006/relationships/image" Target="../media/image45.png"/><Relationship Id="rId29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24" Type="http://schemas.openxmlformats.org/officeDocument/2006/relationships/image" Target="../media/image13.png"/><Relationship Id="rId5" Type="http://schemas.openxmlformats.org/officeDocument/2006/relationships/image" Target="../media/image42.svg"/><Relationship Id="rId15" Type="http://schemas.openxmlformats.org/officeDocument/2006/relationships/image" Target="../media/image54.svg"/><Relationship Id="rId23" Type="http://schemas.openxmlformats.org/officeDocument/2006/relationships/image" Target="../media/image30.svg"/><Relationship Id="rId28" Type="http://schemas.openxmlformats.org/officeDocument/2006/relationships/image" Target="../media/image9.png"/><Relationship Id="rId10" Type="http://schemas.openxmlformats.org/officeDocument/2006/relationships/image" Target="../media/image11.png"/><Relationship Id="rId19" Type="http://schemas.openxmlformats.org/officeDocument/2006/relationships/image" Target="../media/image58.svg"/><Relationship Id="rId31" Type="http://schemas.openxmlformats.org/officeDocument/2006/relationships/image" Target="../media/image22.svg"/><Relationship Id="rId4" Type="http://schemas.openxmlformats.org/officeDocument/2006/relationships/image" Target="../media/image41.png"/><Relationship Id="rId9" Type="http://schemas.openxmlformats.org/officeDocument/2006/relationships/image" Target="../media/image53.svg"/><Relationship Id="rId14" Type="http://schemas.openxmlformats.org/officeDocument/2006/relationships/image" Target="../media/image1.png"/><Relationship Id="rId22" Type="http://schemas.openxmlformats.org/officeDocument/2006/relationships/image" Target="../media/image29.png"/><Relationship Id="rId27" Type="http://schemas.openxmlformats.org/officeDocument/2006/relationships/image" Target="../media/image40.sv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A4211-0B32-428F-8143-641561293DAA}"/>
              </a:ext>
            </a:extLst>
          </p:cNvPr>
          <p:cNvSpPr/>
          <p:nvPr/>
        </p:nvSpPr>
        <p:spPr>
          <a:xfrm>
            <a:off x="94890" y="86263"/>
            <a:ext cx="2520000" cy="25200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4C7C075-BCEF-4DEF-AA2D-30824D64B93B}"/>
              </a:ext>
            </a:extLst>
          </p:cNvPr>
          <p:cNvSpPr/>
          <p:nvPr/>
        </p:nvSpPr>
        <p:spPr>
          <a:xfrm>
            <a:off x="233532" y="529668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58CA0-726C-4089-A858-D5DCAC1C64FC}"/>
              </a:ext>
            </a:extLst>
          </p:cNvPr>
          <p:cNvSpPr/>
          <p:nvPr/>
        </p:nvSpPr>
        <p:spPr>
          <a:xfrm>
            <a:off x="94890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500" dirty="0">
                <a:solidFill>
                  <a:schemeClr val="tx1"/>
                </a:solidFill>
                <a:latin typeface="Claire Hand" panose="0200050604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617B6B-C49B-4A03-A324-1E98ED741217}"/>
              </a:ext>
            </a:extLst>
          </p:cNvPr>
          <p:cNvSpPr/>
          <p:nvPr/>
        </p:nvSpPr>
        <p:spPr>
          <a:xfrm>
            <a:off x="2687544" y="86263"/>
            <a:ext cx="2520000" cy="25200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ABEC626-5483-4E8D-8FC0-115A21B94428}"/>
              </a:ext>
            </a:extLst>
          </p:cNvPr>
          <p:cNvSpPr/>
          <p:nvPr/>
        </p:nvSpPr>
        <p:spPr>
          <a:xfrm>
            <a:off x="2826186" y="529668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EAA1CA-AB6F-41F7-A6BE-332CA01E7982}"/>
              </a:ext>
            </a:extLst>
          </p:cNvPr>
          <p:cNvSpPr/>
          <p:nvPr/>
        </p:nvSpPr>
        <p:spPr>
          <a:xfrm>
            <a:off x="5280198" y="85638"/>
            <a:ext cx="2520000" cy="25200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654D7D88-E18B-4578-BC20-1C80D4B86773}"/>
              </a:ext>
            </a:extLst>
          </p:cNvPr>
          <p:cNvSpPr/>
          <p:nvPr/>
        </p:nvSpPr>
        <p:spPr>
          <a:xfrm>
            <a:off x="5418840" y="529043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516D8B-5006-4110-860C-D1B596E92CD0}"/>
              </a:ext>
            </a:extLst>
          </p:cNvPr>
          <p:cNvSpPr/>
          <p:nvPr/>
        </p:nvSpPr>
        <p:spPr>
          <a:xfrm>
            <a:off x="2687544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500" dirty="0">
                <a:solidFill>
                  <a:schemeClr val="tx1"/>
                </a:solidFill>
                <a:latin typeface="Claire Hand" panose="0200050604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8AE2AF-AD8D-4FA3-B4D6-B8C14372FEB3}"/>
              </a:ext>
            </a:extLst>
          </p:cNvPr>
          <p:cNvSpPr/>
          <p:nvPr/>
        </p:nvSpPr>
        <p:spPr>
          <a:xfrm>
            <a:off x="5280198" y="1996697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500" dirty="0">
                <a:solidFill>
                  <a:schemeClr val="tx1"/>
                </a:solidFill>
                <a:latin typeface="Claire Hand" panose="0200050604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24C3F9-162B-4364-AA18-BF0CA8DA89D2}"/>
              </a:ext>
            </a:extLst>
          </p:cNvPr>
          <p:cNvSpPr/>
          <p:nvPr/>
        </p:nvSpPr>
        <p:spPr>
          <a:xfrm>
            <a:off x="94890" y="2675984"/>
            <a:ext cx="2520000" cy="25200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BC2FA355-33B8-4CDF-88DB-7FBF256BBA57}"/>
              </a:ext>
            </a:extLst>
          </p:cNvPr>
          <p:cNvSpPr/>
          <p:nvPr/>
        </p:nvSpPr>
        <p:spPr>
          <a:xfrm>
            <a:off x="233532" y="3119389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A8279AB-9180-405A-990E-CD1CDF17E3E0}"/>
              </a:ext>
            </a:extLst>
          </p:cNvPr>
          <p:cNvSpPr/>
          <p:nvPr/>
        </p:nvSpPr>
        <p:spPr>
          <a:xfrm>
            <a:off x="2687544" y="2675359"/>
            <a:ext cx="2520000" cy="25200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70BC08CC-2BDA-4552-9673-09D350D73A1B}"/>
              </a:ext>
            </a:extLst>
          </p:cNvPr>
          <p:cNvSpPr/>
          <p:nvPr/>
        </p:nvSpPr>
        <p:spPr>
          <a:xfrm>
            <a:off x="2826186" y="3118764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85BE907-C568-44EA-AD85-AB39F99EA343}"/>
              </a:ext>
            </a:extLst>
          </p:cNvPr>
          <p:cNvSpPr/>
          <p:nvPr/>
        </p:nvSpPr>
        <p:spPr>
          <a:xfrm>
            <a:off x="5281674" y="2675359"/>
            <a:ext cx="2520000" cy="25200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2B71965E-224A-4524-8478-43460AEA75E9}"/>
              </a:ext>
            </a:extLst>
          </p:cNvPr>
          <p:cNvSpPr/>
          <p:nvPr/>
        </p:nvSpPr>
        <p:spPr>
          <a:xfrm>
            <a:off x="5420316" y="3118764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0CCAF77-76D2-4538-AA01-70B70E24E966}"/>
              </a:ext>
            </a:extLst>
          </p:cNvPr>
          <p:cNvSpPr/>
          <p:nvPr/>
        </p:nvSpPr>
        <p:spPr>
          <a:xfrm>
            <a:off x="94890" y="458704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500" dirty="0">
                <a:solidFill>
                  <a:schemeClr val="tx1"/>
                </a:solidFill>
                <a:latin typeface="Claire Hand" panose="0200050604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3289005-9AB1-4FC5-9141-C442007FFE6D}"/>
              </a:ext>
            </a:extLst>
          </p:cNvPr>
          <p:cNvSpPr/>
          <p:nvPr/>
        </p:nvSpPr>
        <p:spPr>
          <a:xfrm>
            <a:off x="2687544" y="4586418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500" dirty="0">
                <a:solidFill>
                  <a:schemeClr val="tx1"/>
                </a:solidFill>
                <a:latin typeface="Claire Hand" panose="0200050604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0A10629-27EC-4222-B2E9-2CE68BC60C20}"/>
              </a:ext>
            </a:extLst>
          </p:cNvPr>
          <p:cNvSpPr/>
          <p:nvPr/>
        </p:nvSpPr>
        <p:spPr>
          <a:xfrm>
            <a:off x="5281674" y="4586418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500" dirty="0">
                <a:solidFill>
                  <a:schemeClr val="tx1"/>
                </a:solidFill>
                <a:latin typeface="Claire Hand" panose="0200050604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pic>
        <p:nvPicPr>
          <p:cNvPr id="112" name="Graphique 111">
            <a:extLst>
              <a:ext uri="{FF2B5EF4-FFF2-40B4-BE49-F238E27FC236}">
                <a16:creationId xmlns:a16="http://schemas.microsoft.com/office/drawing/2014/main" id="{ABC51D1A-A34D-4D8D-A6D3-60B476194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502" b="5"/>
          <a:stretch/>
        </p:blipFill>
        <p:spPr>
          <a:xfrm>
            <a:off x="121849" y="156123"/>
            <a:ext cx="578331" cy="1828488"/>
          </a:xfrm>
          <a:prstGeom prst="roundRect">
            <a:avLst/>
          </a:prstGeom>
        </p:spPr>
      </p:pic>
      <p:pic>
        <p:nvPicPr>
          <p:cNvPr id="113" name="Graphique 112">
            <a:extLst>
              <a:ext uri="{FF2B5EF4-FFF2-40B4-BE49-F238E27FC236}">
                <a16:creationId xmlns:a16="http://schemas.microsoft.com/office/drawing/2014/main" id="{2F43B714-3844-4020-ACEA-43C2E5BF93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91"/>
          <a:stretch/>
        </p:blipFill>
        <p:spPr>
          <a:xfrm>
            <a:off x="1068397" y="1327309"/>
            <a:ext cx="364713" cy="649206"/>
          </a:xfrm>
          <a:prstGeom prst="rect">
            <a:avLst/>
          </a:prstGeom>
        </p:spPr>
      </p:pic>
      <p:pic>
        <p:nvPicPr>
          <p:cNvPr id="114" name="Graphique 113">
            <a:extLst>
              <a:ext uri="{FF2B5EF4-FFF2-40B4-BE49-F238E27FC236}">
                <a16:creationId xmlns:a16="http://schemas.microsoft.com/office/drawing/2014/main" id="{04EFC7F2-D371-4251-892E-2072D5EB66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7586"/>
          <a:stretch/>
        </p:blipFill>
        <p:spPr>
          <a:xfrm>
            <a:off x="555210" y="1412917"/>
            <a:ext cx="685800" cy="574357"/>
          </a:xfrm>
          <a:prstGeom prst="rect">
            <a:avLst/>
          </a:prstGeom>
        </p:spPr>
      </p:pic>
      <p:pic>
        <p:nvPicPr>
          <p:cNvPr id="115" name="Graphique 114">
            <a:extLst>
              <a:ext uri="{FF2B5EF4-FFF2-40B4-BE49-F238E27FC236}">
                <a16:creationId xmlns:a16="http://schemas.microsoft.com/office/drawing/2014/main" id="{EE2C68FE-D0F7-400A-831B-1E78796DB7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619"/>
          <a:stretch/>
        </p:blipFill>
        <p:spPr>
          <a:xfrm>
            <a:off x="1815023" y="190110"/>
            <a:ext cx="725978" cy="1794272"/>
          </a:xfrm>
          <a:prstGeom prst="rect">
            <a:avLst/>
          </a:prstGeom>
        </p:spPr>
      </p:pic>
      <p:pic>
        <p:nvPicPr>
          <p:cNvPr id="116" name="Graphique 115">
            <a:extLst>
              <a:ext uri="{FF2B5EF4-FFF2-40B4-BE49-F238E27FC236}">
                <a16:creationId xmlns:a16="http://schemas.microsoft.com/office/drawing/2014/main" id="{42AC7B27-EF2A-43D3-8839-925D547F78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" b="9949"/>
          <a:stretch/>
        </p:blipFill>
        <p:spPr>
          <a:xfrm>
            <a:off x="1490379" y="1450444"/>
            <a:ext cx="514350" cy="533939"/>
          </a:xfrm>
          <a:prstGeom prst="rect">
            <a:avLst/>
          </a:prstGeom>
        </p:spPr>
      </p:pic>
      <p:pic>
        <p:nvPicPr>
          <p:cNvPr id="117" name="Graphique 116">
            <a:extLst>
              <a:ext uri="{FF2B5EF4-FFF2-40B4-BE49-F238E27FC236}">
                <a16:creationId xmlns:a16="http://schemas.microsoft.com/office/drawing/2014/main" id="{DB97B539-09D4-4237-8708-4E3BFA618A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5747" y="220998"/>
            <a:ext cx="1012949" cy="840532"/>
          </a:xfrm>
          <a:prstGeom prst="rect">
            <a:avLst/>
          </a:prstGeom>
        </p:spPr>
      </p:pic>
      <p:pic>
        <p:nvPicPr>
          <p:cNvPr id="118" name="Graphique 117">
            <a:extLst>
              <a:ext uri="{FF2B5EF4-FFF2-40B4-BE49-F238E27FC236}">
                <a16:creationId xmlns:a16="http://schemas.microsoft.com/office/drawing/2014/main" id="{55380097-69EF-48DC-8376-F522968BE4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55256" y="242733"/>
            <a:ext cx="1464469" cy="1671638"/>
          </a:xfrm>
          <a:prstGeom prst="rect">
            <a:avLst/>
          </a:prstGeom>
        </p:spPr>
      </p:pic>
      <p:pic>
        <p:nvPicPr>
          <p:cNvPr id="119" name="Graphique 118">
            <a:extLst>
              <a:ext uri="{FF2B5EF4-FFF2-40B4-BE49-F238E27FC236}">
                <a16:creationId xmlns:a16="http://schemas.microsoft.com/office/drawing/2014/main" id="{F9CAE129-AA56-4E81-9799-2A610FD1E07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5908" b="3794"/>
          <a:stretch/>
        </p:blipFill>
        <p:spPr>
          <a:xfrm>
            <a:off x="2724440" y="1391790"/>
            <a:ext cx="703961" cy="591053"/>
          </a:xfrm>
          <a:prstGeom prst="rect">
            <a:avLst/>
          </a:prstGeom>
        </p:spPr>
      </p:pic>
      <p:pic>
        <p:nvPicPr>
          <p:cNvPr id="121" name="Graphique 120">
            <a:extLst>
              <a:ext uri="{FF2B5EF4-FFF2-40B4-BE49-F238E27FC236}">
                <a16:creationId xmlns:a16="http://schemas.microsoft.com/office/drawing/2014/main" id="{61F16D6F-EF78-408C-8A10-C1186EBAE2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13626" b="4284"/>
          <a:stretch/>
        </p:blipFill>
        <p:spPr>
          <a:xfrm>
            <a:off x="4443655" y="1330809"/>
            <a:ext cx="734272" cy="656419"/>
          </a:xfrm>
          <a:prstGeom prst="rect">
            <a:avLst/>
          </a:prstGeom>
        </p:spPr>
      </p:pic>
      <p:pic>
        <p:nvPicPr>
          <p:cNvPr id="120" name="Graphique 119">
            <a:extLst>
              <a:ext uri="{FF2B5EF4-FFF2-40B4-BE49-F238E27FC236}">
                <a16:creationId xmlns:a16="http://schemas.microsoft.com/office/drawing/2014/main" id="{8745F123-08A1-44F8-843B-12974613A4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16917" y="1377527"/>
            <a:ext cx="421481" cy="564356"/>
          </a:xfrm>
          <a:prstGeom prst="rect">
            <a:avLst/>
          </a:prstGeom>
        </p:spPr>
      </p:pic>
      <p:pic>
        <p:nvPicPr>
          <p:cNvPr id="122" name="Graphique 121">
            <a:extLst>
              <a:ext uri="{FF2B5EF4-FFF2-40B4-BE49-F238E27FC236}">
                <a16:creationId xmlns:a16="http://schemas.microsoft.com/office/drawing/2014/main" id="{07817696-1A5F-4624-8B34-0325B66BCA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flipH="1">
            <a:off x="4247606" y="181484"/>
            <a:ext cx="879662" cy="576861"/>
          </a:xfrm>
          <a:prstGeom prst="rect">
            <a:avLst/>
          </a:prstGeom>
        </p:spPr>
      </p:pic>
      <p:pic>
        <p:nvPicPr>
          <p:cNvPr id="123" name="Graphique 122">
            <a:extLst>
              <a:ext uri="{FF2B5EF4-FFF2-40B4-BE49-F238E27FC236}">
                <a16:creationId xmlns:a16="http://schemas.microsoft.com/office/drawing/2014/main" id="{51A9BCC4-AF34-45E7-9EFF-2EA3696BBB7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826186" y="234170"/>
            <a:ext cx="307181" cy="235744"/>
          </a:xfrm>
          <a:prstGeom prst="rect">
            <a:avLst/>
          </a:prstGeom>
        </p:spPr>
      </p:pic>
      <p:pic>
        <p:nvPicPr>
          <p:cNvPr id="124" name="Graphique 123">
            <a:extLst>
              <a:ext uri="{FF2B5EF4-FFF2-40B4-BE49-F238E27FC236}">
                <a16:creationId xmlns:a16="http://schemas.microsoft.com/office/drawing/2014/main" id="{AB7124D7-E354-46F9-A8A8-E8635E7DD3C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52683" y="1006403"/>
            <a:ext cx="307181" cy="235744"/>
          </a:xfrm>
          <a:prstGeom prst="rect">
            <a:avLst/>
          </a:prstGeom>
        </p:spPr>
      </p:pic>
      <p:pic>
        <p:nvPicPr>
          <p:cNvPr id="125" name="Graphique 124">
            <a:extLst>
              <a:ext uri="{FF2B5EF4-FFF2-40B4-BE49-F238E27FC236}">
                <a16:creationId xmlns:a16="http://schemas.microsoft.com/office/drawing/2014/main" id="{3C8A3F1D-4BD4-4D09-9D25-17C29EB0A0B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8085" y="1099951"/>
            <a:ext cx="307181" cy="235744"/>
          </a:xfrm>
          <a:prstGeom prst="rect">
            <a:avLst/>
          </a:prstGeom>
        </p:spPr>
      </p:pic>
      <p:pic>
        <p:nvPicPr>
          <p:cNvPr id="126" name="Graphique 125">
            <a:extLst>
              <a:ext uri="{FF2B5EF4-FFF2-40B4-BE49-F238E27FC236}">
                <a16:creationId xmlns:a16="http://schemas.microsoft.com/office/drawing/2014/main" id="{9031879D-7C4C-44FD-9E8E-EB39E80CF25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02537" y="161817"/>
            <a:ext cx="307181" cy="235744"/>
          </a:xfrm>
          <a:prstGeom prst="rect">
            <a:avLst/>
          </a:prstGeom>
        </p:spPr>
      </p:pic>
      <p:pic>
        <p:nvPicPr>
          <p:cNvPr id="127" name="Graphique 126">
            <a:extLst>
              <a:ext uri="{FF2B5EF4-FFF2-40B4-BE49-F238E27FC236}">
                <a16:creationId xmlns:a16="http://schemas.microsoft.com/office/drawing/2014/main" id="{2E8C83F6-EDE1-45D2-A5CA-19D921C0477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38920" y="1377682"/>
            <a:ext cx="610868" cy="610868"/>
          </a:xfrm>
          <a:prstGeom prst="rect">
            <a:avLst/>
          </a:prstGeom>
        </p:spPr>
      </p:pic>
      <p:pic>
        <p:nvPicPr>
          <p:cNvPr id="128" name="Graphique 127">
            <a:extLst>
              <a:ext uri="{FF2B5EF4-FFF2-40B4-BE49-F238E27FC236}">
                <a16:creationId xmlns:a16="http://schemas.microsoft.com/office/drawing/2014/main" id="{5A8A5233-0874-4963-A04A-D6BFA0057E1E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b="6112"/>
          <a:stretch/>
        </p:blipFill>
        <p:spPr>
          <a:xfrm>
            <a:off x="6671447" y="1531018"/>
            <a:ext cx="479192" cy="449902"/>
          </a:xfrm>
          <a:prstGeom prst="rect">
            <a:avLst/>
          </a:prstGeom>
        </p:spPr>
      </p:pic>
      <p:pic>
        <p:nvPicPr>
          <p:cNvPr id="129" name="Graphique 128">
            <a:extLst>
              <a:ext uri="{FF2B5EF4-FFF2-40B4-BE49-F238E27FC236}">
                <a16:creationId xmlns:a16="http://schemas.microsoft.com/office/drawing/2014/main" id="{284D0F53-D8BF-47E6-B2A2-B5547A4528B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-1" b="-9228"/>
          <a:stretch/>
        </p:blipFill>
        <p:spPr>
          <a:xfrm>
            <a:off x="5768829" y="1549693"/>
            <a:ext cx="492919" cy="471488"/>
          </a:xfrm>
          <a:prstGeom prst="rect">
            <a:avLst/>
          </a:prstGeom>
        </p:spPr>
      </p:pic>
      <p:pic>
        <p:nvPicPr>
          <p:cNvPr id="130" name="Graphique 129">
            <a:extLst>
              <a:ext uri="{FF2B5EF4-FFF2-40B4-BE49-F238E27FC236}">
                <a16:creationId xmlns:a16="http://schemas.microsoft.com/office/drawing/2014/main" id="{82824BCA-8453-425F-8463-5034A80C7D2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394993" y="1731315"/>
            <a:ext cx="471488" cy="250031"/>
          </a:xfrm>
          <a:prstGeom prst="rect">
            <a:avLst/>
          </a:prstGeom>
        </p:spPr>
      </p:pic>
      <p:pic>
        <p:nvPicPr>
          <p:cNvPr id="131" name="Graphique 130">
            <a:extLst>
              <a:ext uri="{FF2B5EF4-FFF2-40B4-BE49-F238E27FC236}">
                <a16:creationId xmlns:a16="http://schemas.microsoft.com/office/drawing/2014/main" id="{5BFC59C7-CF23-4D6E-9C2E-BBD10351E58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347554" y="225378"/>
            <a:ext cx="1612603" cy="1393086"/>
          </a:xfrm>
          <a:prstGeom prst="rect">
            <a:avLst/>
          </a:prstGeom>
        </p:spPr>
      </p:pic>
      <p:pic>
        <p:nvPicPr>
          <p:cNvPr id="132" name="Graphique 131">
            <a:extLst>
              <a:ext uri="{FF2B5EF4-FFF2-40B4-BE49-F238E27FC236}">
                <a16:creationId xmlns:a16="http://schemas.microsoft.com/office/drawing/2014/main" id="{942B9F93-0D08-463B-ABD0-F24E52C19B6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41692" b="3794"/>
          <a:stretch/>
        </p:blipFill>
        <p:spPr>
          <a:xfrm>
            <a:off x="5319465" y="1164665"/>
            <a:ext cx="765627" cy="816845"/>
          </a:xfrm>
          <a:prstGeom prst="rect">
            <a:avLst/>
          </a:prstGeom>
        </p:spPr>
      </p:pic>
      <p:pic>
        <p:nvPicPr>
          <p:cNvPr id="133" name="Graphique 132">
            <a:extLst>
              <a:ext uri="{FF2B5EF4-FFF2-40B4-BE49-F238E27FC236}">
                <a16:creationId xmlns:a16="http://schemas.microsoft.com/office/drawing/2014/main" id="{D843BC2D-0E81-4797-97B7-9076582862B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388593" y="190402"/>
            <a:ext cx="307181" cy="235744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:a16="http://schemas.microsoft.com/office/drawing/2014/main" id="{746981BA-9AEC-472C-9D8F-C0EFD074954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77852" y="371855"/>
            <a:ext cx="307181" cy="235744"/>
          </a:xfrm>
          <a:prstGeom prst="rect">
            <a:avLst/>
          </a:prstGeom>
        </p:spPr>
      </p:pic>
      <p:pic>
        <p:nvPicPr>
          <p:cNvPr id="135" name="Graphique 134">
            <a:extLst>
              <a:ext uri="{FF2B5EF4-FFF2-40B4-BE49-F238E27FC236}">
                <a16:creationId xmlns:a16="http://schemas.microsoft.com/office/drawing/2014/main" id="{0DC63FBC-1AE6-47C6-82E4-2BCDFB9064F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 t="1" r="35954" b="4826"/>
          <a:stretch/>
        </p:blipFill>
        <p:spPr>
          <a:xfrm>
            <a:off x="6957902" y="196311"/>
            <a:ext cx="812679" cy="1790944"/>
          </a:xfrm>
          <a:prstGeom prst="rect">
            <a:avLst/>
          </a:prstGeom>
        </p:spPr>
      </p:pic>
      <p:pic>
        <p:nvPicPr>
          <p:cNvPr id="232" name="Graphique 231">
            <a:extLst>
              <a:ext uri="{FF2B5EF4-FFF2-40B4-BE49-F238E27FC236}">
                <a16:creationId xmlns:a16="http://schemas.microsoft.com/office/drawing/2014/main" id="{2DD8F5F8-14DD-4C39-9827-85E8A14BCCB6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 b="3332"/>
          <a:stretch/>
        </p:blipFill>
        <p:spPr>
          <a:xfrm>
            <a:off x="714352" y="2788873"/>
            <a:ext cx="1826649" cy="1773170"/>
          </a:xfrm>
          <a:prstGeom prst="rect">
            <a:avLst/>
          </a:prstGeom>
        </p:spPr>
      </p:pic>
      <p:pic>
        <p:nvPicPr>
          <p:cNvPr id="233" name="Graphique 232">
            <a:extLst>
              <a:ext uri="{FF2B5EF4-FFF2-40B4-BE49-F238E27FC236}">
                <a16:creationId xmlns:a16="http://schemas.microsoft.com/office/drawing/2014/main" id="{60779766-096D-42F1-973B-C172A58DE21D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 r="31804" b="7911"/>
          <a:stretch/>
        </p:blipFill>
        <p:spPr>
          <a:xfrm flipH="1">
            <a:off x="135653" y="3125914"/>
            <a:ext cx="571804" cy="1441376"/>
          </a:xfrm>
          <a:prstGeom prst="rect">
            <a:avLst/>
          </a:prstGeom>
        </p:spPr>
      </p:pic>
      <p:pic>
        <p:nvPicPr>
          <p:cNvPr id="234" name="Graphique 233">
            <a:extLst>
              <a:ext uri="{FF2B5EF4-FFF2-40B4-BE49-F238E27FC236}">
                <a16:creationId xmlns:a16="http://schemas.microsoft.com/office/drawing/2014/main" id="{D4328538-BA5A-43A4-BBC2-6B7AAC0D2DC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30943" y="3685645"/>
            <a:ext cx="600075" cy="1014413"/>
          </a:xfrm>
          <a:prstGeom prst="rect">
            <a:avLst/>
          </a:prstGeom>
        </p:spPr>
      </p:pic>
      <p:pic>
        <p:nvPicPr>
          <p:cNvPr id="235" name="Graphique 234">
            <a:extLst>
              <a:ext uri="{FF2B5EF4-FFF2-40B4-BE49-F238E27FC236}">
                <a16:creationId xmlns:a16="http://schemas.microsoft.com/office/drawing/2014/main" id="{5DC58798-766E-4210-8A00-2B81ABD9D7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5896" y="2747832"/>
            <a:ext cx="568567" cy="471789"/>
          </a:xfrm>
          <a:prstGeom prst="rect">
            <a:avLst/>
          </a:prstGeom>
        </p:spPr>
      </p:pic>
      <p:pic>
        <p:nvPicPr>
          <p:cNvPr id="236" name="Graphique 235">
            <a:extLst>
              <a:ext uri="{FF2B5EF4-FFF2-40B4-BE49-F238E27FC236}">
                <a16:creationId xmlns:a16="http://schemas.microsoft.com/office/drawing/2014/main" id="{98A9E7A1-0C8C-45F8-B435-09B928BDC38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75266" y="4260012"/>
            <a:ext cx="307181" cy="235744"/>
          </a:xfrm>
          <a:prstGeom prst="rect">
            <a:avLst/>
          </a:prstGeom>
        </p:spPr>
      </p:pic>
      <p:pic>
        <p:nvPicPr>
          <p:cNvPr id="237" name="Graphique 236">
            <a:extLst>
              <a:ext uri="{FF2B5EF4-FFF2-40B4-BE49-F238E27FC236}">
                <a16:creationId xmlns:a16="http://schemas.microsoft.com/office/drawing/2014/main" id="{2FC36BCF-5FE4-4D29-8439-3406880B656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07781" y="2945821"/>
            <a:ext cx="307181" cy="235744"/>
          </a:xfrm>
          <a:prstGeom prst="rect">
            <a:avLst/>
          </a:prstGeom>
        </p:spPr>
      </p:pic>
      <p:pic>
        <p:nvPicPr>
          <p:cNvPr id="238" name="Graphique 237">
            <a:extLst>
              <a:ext uri="{FF2B5EF4-FFF2-40B4-BE49-F238E27FC236}">
                <a16:creationId xmlns:a16="http://schemas.microsoft.com/office/drawing/2014/main" id="{ABF4C74B-7D1A-4E5C-9429-D57D4ACE601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b="5648"/>
          <a:stretch/>
        </p:blipFill>
        <p:spPr>
          <a:xfrm>
            <a:off x="3438572" y="3783250"/>
            <a:ext cx="1025148" cy="780297"/>
          </a:xfrm>
          <a:prstGeom prst="rect">
            <a:avLst/>
          </a:prstGeom>
        </p:spPr>
      </p:pic>
      <p:pic>
        <p:nvPicPr>
          <p:cNvPr id="239" name="Graphique 238">
            <a:extLst>
              <a:ext uri="{FF2B5EF4-FFF2-40B4-BE49-F238E27FC236}">
                <a16:creationId xmlns:a16="http://schemas.microsoft.com/office/drawing/2014/main" id="{9D0D72E7-1D24-4AB9-97B2-56931EF0C07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824253" y="3003184"/>
            <a:ext cx="1428053" cy="1268270"/>
          </a:xfrm>
          <a:prstGeom prst="rect">
            <a:avLst/>
          </a:prstGeom>
        </p:spPr>
      </p:pic>
      <p:pic>
        <p:nvPicPr>
          <p:cNvPr id="240" name="Graphique 239">
            <a:extLst>
              <a:ext uri="{FF2B5EF4-FFF2-40B4-BE49-F238E27FC236}">
                <a16:creationId xmlns:a16="http://schemas.microsoft.com/office/drawing/2014/main" id="{A96E986B-1B2B-42EA-95C7-B2AA1D86941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769820" y="3821974"/>
            <a:ext cx="342900" cy="735806"/>
          </a:xfrm>
          <a:prstGeom prst="rect">
            <a:avLst/>
          </a:prstGeom>
        </p:spPr>
      </p:pic>
      <p:pic>
        <p:nvPicPr>
          <p:cNvPr id="242" name="Graphique 241">
            <a:extLst>
              <a:ext uri="{FF2B5EF4-FFF2-40B4-BE49-F238E27FC236}">
                <a16:creationId xmlns:a16="http://schemas.microsoft.com/office/drawing/2014/main" id="{BD0E7FBE-1972-44A2-A408-483809398D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4908" b="7630"/>
          <a:stretch/>
        </p:blipFill>
        <p:spPr>
          <a:xfrm>
            <a:off x="4506530" y="3726470"/>
            <a:ext cx="676835" cy="846962"/>
          </a:xfrm>
          <a:prstGeom prst="rect">
            <a:avLst/>
          </a:prstGeom>
        </p:spPr>
      </p:pic>
      <p:pic>
        <p:nvPicPr>
          <p:cNvPr id="243" name="Graphique 242">
            <a:extLst>
              <a:ext uri="{FF2B5EF4-FFF2-40B4-BE49-F238E27FC236}">
                <a16:creationId xmlns:a16="http://schemas.microsoft.com/office/drawing/2014/main" id="{9302C54B-C007-43A2-8D82-299098F07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5596" flipH="1">
            <a:off x="4141915" y="3819448"/>
            <a:ext cx="428385" cy="744729"/>
          </a:xfrm>
          <a:prstGeom prst="rect">
            <a:avLst/>
          </a:prstGeom>
        </p:spPr>
      </p:pic>
      <p:pic>
        <p:nvPicPr>
          <p:cNvPr id="246" name="Graphique 245">
            <a:extLst>
              <a:ext uri="{FF2B5EF4-FFF2-40B4-BE49-F238E27FC236}">
                <a16:creationId xmlns:a16="http://schemas.microsoft.com/office/drawing/2014/main" id="{A577BBFF-4F3B-4D34-A1F0-FB42F19A629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 rot="1176620">
            <a:off x="4536154" y="2753581"/>
            <a:ext cx="541664" cy="866662"/>
          </a:xfrm>
          <a:prstGeom prst="rect">
            <a:avLst/>
          </a:prstGeom>
        </p:spPr>
      </p:pic>
      <p:pic>
        <p:nvPicPr>
          <p:cNvPr id="247" name="Graphique 246">
            <a:extLst>
              <a:ext uri="{FF2B5EF4-FFF2-40B4-BE49-F238E27FC236}">
                <a16:creationId xmlns:a16="http://schemas.microsoft.com/office/drawing/2014/main" id="{25DC4699-22A1-498E-8D36-A89DD09201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0804" y="2772437"/>
            <a:ext cx="715297" cy="593544"/>
          </a:xfrm>
          <a:prstGeom prst="rect">
            <a:avLst/>
          </a:prstGeom>
        </p:spPr>
      </p:pic>
      <p:pic>
        <p:nvPicPr>
          <p:cNvPr id="248" name="Graphique 247">
            <a:extLst>
              <a:ext uri="{FF2B5EF4-FFF2-40B4-BE49-F238E27FC236}">
                <a16:creationId xmlns:a16="http://schemas.microsoft.com/office/drawing/2014/main" id="{96EF4857-3D12-498D-9446-C08283A2E7F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171369" y="2841439"/>
            <a:ext cx="307181" cy="235744"/>
          </a:xfrm>
          <a:prstGeom prst="rect">
            <a:avLst/>
          </a:prstGeom>
        </p:spPr>
      </p:pic>
      <p:pic>
        <p:nvPicPr>
          <p:cNvPr id="249" name="Graphique 248">
            <a:extLst>
              <a:ext uri="{FF2B5EF4-FFF2-40B4-BE49-F238E27FC236}">
                <a16:creationId xmlns:a16="http://schemas.microsoft.com/office/drawing/2014/main" id="{5CCD1264-8792-420E-A1A8-445B1D9439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09747" y="4266457"/>
            <a:ext cx="307181" cy="235744"/>
          </a:xfrm>
          <a:prstGeom prst="rect">
            <a:avLst/>
          </a:prstGeom>
        </p:spPr>
      </p:pic>
      <p:pic>
        <p:nvPicPr>
          <p:cNvPr id="250" name="Graphique 249">
            <a:extLst>
              <a:ext uri="{FF2B5EF4-FFF2-40B4-BE49-F238E27FC236}">
                <a16:creationId xmlns:a16="http://schemas.microsoft.com/office/drawing/2014/main" id="{2F5A05EB-90C8-454D-8F47-55C9CC8ECB3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5583820" y="2752115"/>
            <a:ext cx="1438667" cy="1301651"/>
          </a:xfrm>
          <a:prstGeom prst="rect">
            <a:avLst/>
          </a:prstGeom>
        </p:spPr>
      </p:pic>
      <p:pic>
        <p:nvPicPr>
          <p:cNvPr id="251" name="Graphique 250">
            <a:extLst>
              <a:ext uri="{FF2B5EF4-FFF2-40B4-BE49-F238E27FC236}">
                <a16:creationId xmlns:a16="http://schemas.microsoft.com/office/drawing/2014/main" id="{9B4F8D30-AF5C-4058-8FCE-10271CC2E20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36109" y="3959237"/>
            <a:ext cx="610868" cy="610868"/>
          </a:xfrm>
          <a:prstGeom prst="rect">
            <a:avLst/>
          </a:prstGeom>
        </p:spPr>
      </p:pic>
      <p:pic>
        <p:nvPicPr>
          <p:cNvPr id="252" name="Graphique 251">
            <a:extLst>
              <a:ext uri="{FF2B5EF4-FFF2-40B4-BE49-F238E27FC236}">
                <a16:creationId xmlns:a16="http://schemas.microsoft.com/office/drawing/2014/main" id="{656ED994-8CB3-45E0-B72C-61F554BC5672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b="6112"/>
          <a:stretch/>
        </p:blipFill>
        <p:spPr>
          <a:xfrm>
            <a:off x="6668636" y="4119947"/>
            <a:ext cx="479192" cy="449902"/>
          </a:xfrm>
          <a:prstGeom prst="rect">
            <a:avLst/>
          </a:prstGeom>
        </p:spPr>
      </p:pic>
      <p:pic>
        <p:nvPicPr>
          <p:cNvPr id="253" name="Graphique 252">
            <a:extLst>
              <a:ext uri="{FF2B5EF4-FFF2-40B4-BE49-F238E27FC236}">
                <a16:creationId xmlns:a16="http://schemas.microsoft.com/office/drawing/2014/main" id="{3AE182A2-C7CC-44FA-A1DD-90BCF41B0BAF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-1" b="-9228"/>
          <a:stretch/>
        </p:blipFill>
        <p:spPr>
          <a:xfrm>
            <a:off x="5766018" y="4138622"/>
            <a:ext cx="492919" cy="471488"/>
          </a:xfrm>
          <a:prstGeom prst="rect">
            <a:avLst/>
          </a:prstGeom>
        </p:spPr>
      </p:pic>
      <p:pic>
        <p:nvPicPr>
          <p:cNvPr id="254" name="Graphique 253">
            <a:extLst>
              <a:ext uri="{FF2B5EF4-FFF2-40B4-BE49-F238E27FC236}">
                <a16:creationId xmlns:a16="http://schemas.microsoft.com/office/drawing/2014/main" id="{F94F3D45-6ED0-4F2E-87B0-66D934568E2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392182" y="4313420"/>
            <a:ext cx="471488" cy="250031"/>
          </a:xfrm>
          <a:prstGeom prst="rect">
            <a:avLst/>
          </a:prstGeom>
        </p:spPr>
      </p:pic>
      <p:pic>
        <p:nvPicPr>
          <p:cNvPr id="255" name="Graphique 254">
            <a:extLst>
              <a:ext uri="{FF2B5EF4-FFF2-40B4-BE49-F238E27FC236}">
                <a16:creationId xmlns:a16="http://schemas.microsoft.com/office/drawing/2014/main" id="{33B38E02-8758-4968-93FD-3544DF74219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41692" b="3794"/>
          <a:stretch/>
        </p:blipFill>
        <p:spPr>
          <a:xfrm>
            <a:off x="5307862" y="3754846"/>
            <a:ext cx="765627" cy="816845"/>
          </a:xfrm>
          <a:prstGeom prst="rect">
            <a:avLst/>
          </a:prstGeom>
        </p:spPr>
      </p:pic>
      <p:pic>
        <p:nvPicPr>
          <p:cNvPr id="256" name="Graphique 255">
            <a:extLst>
              <a:ext uri="{FF2B5EF4-FFF2-40B4-BE49-F238E27FC236}">
                <a16:creationId xmlns:a16="http://schemas.microsoft.com/office/drawing/2014/main" id="{BAAB66FF-CE1F-4450-A1D2-912B7A0B61C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407807" y="2855462"/>
            <a:ext cx="307181" cy="235744"/>
          </a:xfrm>
          <a:prstGeom prst="rect">
            <a:avLst/>
          </a:prstGeom>
        </p:spPr>
      </p:pic>
      <p:pic>
        <p:nvPicPr>
          <p:cNvPr id="257" name="Graphique 256">
            <a:extLst>
              <a:ext uri="{FF2B5EF4-FFF2-40B4-BE49-F238E27FC236}">
                <a16:creationId xmlns:a16="http://schemas.microsoft.com/office/drawing/2014/main" id="{BDADD2C0-C0F7-493E-8661-024B6235FB0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078106" y="3593945"/>
            <a:ext cx="700088" cy="978694"/>
          </a:xfrm>
          <a:prstGeom prst="rect">
            <a:avLst/>
          </a:prstGeom>
        </p:spPr>
      </p:pic>
      <p:pic>
        <p:nvPicPr>
          <p:cNvPr id="258" name="Graphique 257">
            <a:extLst>
              <a:ext uri="{FF2B5EF4-FFF2-40B4-BE49-F238E27FC236}">
                <a16:creationId xmlns:a16="http://schemas.microsoft.com/office/drawing/2014/main" id="{FA820EE1-3D9C-491A-94A5-FB627848FE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364025" y="2841439"/>
            <a:ext cx="307181" cy="235744"/>
          </a:xfrm>
          <a:prstGeom prst="rect">
            <a:avLst/>
          </a:prstGeom>
        </p:spPr>
      </p:pic>
      <p:pic>
        <p:nvPicPr>
          <p:cNvPr id="259" name="Graphique 258">
            <a:extLst>
              <a:ext uri="{FF2B5EF4-FFF2-40B4-BE49-F238E27FC236}">
                <a16:creationId xmlns:a16="http://schemas.microsoft.com/office/drawing/2014/main" id="{90AA6AD2-369C-4C6B-B235-24022DA512C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84501" y="3749454"/>
            <a:ext cx="307181" cy="235744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2E29FB3C-9598-4079-98C5-EBB25BDBA7E6}"/>
              </a:ext>
            </a:extLst>
          </p:cNvPr>
          <p:cNvSpPr txBox="1"/>
          <p:nvPr/>
        </p:nvSpPr>
        <p:spPr>
          <a:xfrm>
            <a:off x="3308452" y="6605322"/>
            <a:ext cx="58344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 err="1"/>
              <a:t>Water</a:t>
            </a:r>
            <a:r>
              <a:rPr lang="fr-FR" sz="1000" dirty="0"/>
              <a:t> </a:t>
            </a:r>
            <a:r>
              <a:rPr lang="fr-FR" sz="1000" dirty="0" err="1"/>
              <a:t>vector</a:t>
            </a:r>
            <a:r>
              <a:rPr lang="fr-FR" sz="1000" dirty="0"/>
              <a:t> </a:t>
            </a:r>
            <a:r>
              <a:rPr lang="fr-FR" sz="1000" dirty="0" err="1"/>
              <a:t>created</a:t>
            </a:r>
            <a:r>
              <a:rPr lang="fr-FR" sz="1000" dirty="0"/>
              <a:t> by </a:t>
            </a:r>
            <a:r>
              <a:rPr lang="fr-FR" sz="1000" dirty="0" err="1"/>
              <a:t>pikisuperstar</a:t>
            </a:r>
            <a:r>
              <a:rPr lang="fr-FR" sz="1000" dirty="0"/>
              <a:t> - 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33568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A4211-0B32-428F-8143-641561293DAA}"/>
              </a:ext>
            </a:extLst>
          </p:cNvPr>
          <p:cNvSpPr/>
          <p:nvPr/>
        </p:nvSpPr>
        <p:spPr>
          <a:xfrm>
            <a:off x="94890" y="86263"/>
            <a:ext cx="2520000" cy="25200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4C7C075-BCEF-4DEF-AA2D-30824D64B93B}"/>
              </a:ext>
            </a:extLst>
          </p:cNvPr>
          <p:cNvSpPr/>
          <p:nvPr/>
        </p:nvSpPr>
        <p:spPr>
          <a:xfrm>
            <a:off x="233532" y="529668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58CA0-726C-4089-A858-D5DCAC1C64FC}"/>
              </a:ext>
            </a:extLst>
          </p:cNvPr>
          <p:cNvSpPr/>
          <p:nvPr/>
        </p:nvSpPr>
        <p:spPr>
          <a:xfrm>
            <a:off x="94890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500" dirty="0">
                <a:solidFill>
                  <a:schemeClr val="tx1"/>
                </a:solidFill>
                <a:latin typeface="Claire Hand" panose="0200050604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617B6B-C49B-4A03-A324-1E98ED741217}"/>
              </a:ext>
            </a:extLst>
          </p:cNvPr>
          <p:cNvSpPr/>
          <p:nvPr/>
        </p:nvSpPr>
        <p:spPr>
          <a:xfrm>
            <a:off x="2687544" y="86263"/>
            <a:ext cx="2520000" cy="25200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ABEC626-5483-4E8D-8FC0-115A21B94428}"/>
              </a:ext>
            </a:extLst>
          </p:cNvPr>
          <p:cNvSpPr/>
          <p:nvPr/>
        </p:nvSpPr>
        <p:spPr>
          <a:xfrm>
            <a:off x="2826186" y="529668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EAA1CA-AB6F-41F7-A6BE-332CA01E7982}"/>
              </a:ext>
            </a:extLst>
          </p:cNvPr>
          <p:cNvSpPr/>
          <p:nvPr/>
        </p:nvSpPr>
        <p:spPr>
          <a:xfrm>
            <a:off x="5280198" y="85638"/>
            <a:ext cx="2520000" cy="25200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654D7D88-E18B-4578-BC20-1C80D4B86773}"/>
              </a:ext>
            </a:extLst>
          </p:cNvPr>
          <p:cNvSpPr/>
          <p:nvPr/>
        </p:nvSpPr>
        <p:spPr>
          <a:xfrm>
            <a:off x="5418840" y="529043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516D8B-5006-4110-860C-D1B596E92CD0}"/>
              </a:ext>
            </a:extLst>
          </p:cNvPr>
          <p:cNvSpPr/>
          <p:nvPr/>
        </p:nvSpPr>
        <p:spPr>
          <a:xfrm>
            <a:off x="2687544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500" dirty="0">
                <a:solidFill>
                  <a:schemeClr val="tx1"/>
                </a:solidFill>
                <a:latin typeface="Claire Hand" panose="0200050604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8AE2AF-AD8D-4FA3-B4D6-B8C14372FEB3}"/>
              </a:ext>
            </a:extLst>
          </p:cNvPr>
          <p:cNvSpPr/>
          <p:nvPr/>
        </p:nvSpPr>
        <p:spPr>
          <a:xfrm>
            <a:off x="5280198" y="1996697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500" dirty="0">
                <a:solidFill>
                  <a:schemeClr val="tx1"/>
                </a:solidFill>
                <a:latin typeface="Claire Hand" panose="0200050604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pic>
        <p:nvPicPr>
          <p:cNvPr id="146" name="Graphique 145">
            <a:extLst>
              <a:ext uri="{FF2B5EF4-FFF2-40B4-BE49-F238E27FC236}">
                <a16:creationId xmlns:a16="http://schemas.microsoft.com/office/drawing/2014/main" id="{A6F40933-641F-4C72-BBB0-6B5935477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9104"/>
          <a:stretch/>
        </p:blipFill>
        <p:spPr>
          <a:xfrm>
            <a:off x="902197" y="939862"/>
            <a:ext cx="634972" cy="1014413"/>
          </a:xfrm>
          <a:prstGeom prst="rect">
            <a:avLst/>
          </a:prstGeom>
        </p:spPr>
      </p:pic>
      <p:pic>
        <p:nvPicPr>
          <p:cNvPr id="147" name="Graphique 146">
            <a:extLst>
              <a:ext uri="{FF2B5EF4-FFF2-40B4-BE49-F238E27FC236}">
                <a16:creationId xmlns:a16="http://schemas.microsoft.com/office/drawing/2014/main" id="{B358D337-F7C3-4BB4-A124-2B176C652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1804" b="7911"/>
          <a:stretch/>
        </p:blipFill>
        <p:spPr>
          <a:xfrm flipH="1">
            <a:off x="132840" y="522294"/>
            <a:ext cx="571804" cy="1441376"/>
          </a:xfrm>
          <a:prstGeom prst="rect">
            <a:avLst/>
          </a:prstGeom>
        </p:spPr>
      </p:pic>
      <p:pic>
        <p:nvPicPr>
          <p:cNvPr id="148" name="Graphique 147">
            <a:extLst>
              <a:ext uri="{FF2B5EF4-FFF2-40B4-BE49-F238E27FC236}">
                <a16:creationId xmlns:a16="http://schemas.microsoft.com/office/drawing/2014/main" id="{FEC4C0F2-0486-4619-A20B-773BDAB4C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61370">
            <a:off x="198664" y="1067152"/>
            <a:ext cx="1064763" cy="945629"/>
          </a:xfrm>
          <a:prstGeom prst="rect">
            <a:avLst/>
          </a:prstGeom>
        </p:spPr>
      </p:pic>
      <p:pic>
        <p:nvPicPr>
          <p:cNvPr id="149" name="Graphique 148">
            <a:extLst>
              <a:ext uri="{FF2B5EF4-FFF2-40B4-BE49-F238E27FC236}">
                <a16:creationId xmlns:a16="http://schemas.microsoft.com/office/drawing/2014/main" id="{60D91A12-7D62-4286-AA04-FA7D4A32CB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" b="6005"/>
          <a:stretch/>
        </p:blipFill>
        <p:spPr>
          <a:xfrm>
            <a:off x="1335163" y="1392795"/>
            <a:ext cx="685800" cy="584183"/>
          </a:xfrm>
          <a:prstGeom prst="rect">
            <a:avLst/>
          </a:prstGeom>
        </p:spPr>
      </p:pic>
      <p:pic>
        <p:nvPicPr>
          <p:cNvPr id="150" name="Graphique 149">
            <a:extLst>
              <a:ext uri="{FF2B5EF4-FFF2-40B4-BE49-F238E27FC236}">
                <a16:creationId xmlns:a16="http://schemas.microsoft.com/office/drawing/2014/main" id="{CD8D7CD4-0850-4FE7-9E78-B213B5E153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2344"/>
          <a:stretch/>
        </p:blipFill>
        <p:spPr>
          <a:xfrm>
            <a:off x="1856460" y="190407"/>
            <a:ext cx="732789" cy="1793331"/>
          </a:xfrm>
          <a:prstGeom prst="rect">
            <a:avLst/>
          </a:prstGeom>
        </p:spPr>
      </p:pic>
      <p:pic>
        <p:nvPicPr>
          <p:cNvPr id="151" name="Graphique 150">
            <a:extLst>
              <a:ext uri="{FF2B5EF4-FFF2-40B4-BE49-F238E27FC236}">
                <a16:creationId xmlns:a16="http://schemas.microsoft.com/office/drawing/2014/main" id="{5BE662E6-D6EA-408A-A902-51BEE87C5C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9661" y="156591"/>
            <a:ext cx="918003" cy="761747"/>
          </a:xfrm>
          <a:prstGeom prst="rect">
            <a:avLst/>
          </a:prstGeom>
        </p:spPr>
      </p:pic>
      <p:pic>
        <p:nvPicPr>
          <p:cNvPr id="152" name="Graphique 151">
            <a:extLst>
              <a:ext uri="{FF2B5EF4-FFF2-40B4-BE49-F238E27FC236}">
                <a16:creationId xmlns:a16="http://schemas.microsoft.com/office/drawing/2014/main" id="{45A9E32B-A30B-4324-81E6-DFB84BE5AC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953" y="252898"/>
            <a:ext cx="307181" cy="235744"/>
          </a:xfrm>
          <a:prstGeom prst="rect">
            <a:avLst/>
          </a:prstGeom>
        </p:spPr>
      </p:pic>
      <p:pic>
        <p:nvPicPr>
          <p:cNvPr id="153" name="Graphique 152">
            <a:extLst>
              <a:ext uri="{FF2B5EF4-FFF2-40B4-BE49-F238E27FC236}">
                <a16:creationId xmlns:a16="http://schemas.microsoft.com/office/drawing/2014/main" id="{95855A5D-8B6B-43AE-A0CF-61A930C589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00483" y="935535"/>
            <a:ext cx="307181" cy="235744"/>
          </a:xfrm>
          <a:prstGeom prst="rect">
            <a:avLst/>
          </a:prstGeom>
        </p:spPr>
      </p:pic>
      <p:pic>
        <p:nvPicPr>
          <p:cNvPr id="154" name="Graphique 153">
            <a:extLst>
              <a:ext uri="{FF2B5EF4-FFF2-40B4-BE49-F238E27FC236}">
                <a16:creationId xmlns:a16="http://schemas.microsoft.com/office/drawing/2014/main" id="{28346B98-F3FD-4E3E-AD28-746C6012C4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6227" y="210336"/>
            <a:ext cx="653514" cy="1766642"/>
          </a:xfrm>
          <a:prstGeom prst="rect">
            <a:avLst/>
          </a:prstGeom>
        </p:spPr>
      </p:pic>
      <p:pic>
        <p:nvPicPr>
          <p:cNvPr id="155" name="Graphique 154">
            <a:extLst>
              <a:ext uri="{FF2B5EF4-FFF2-40B4-BE49-F238E27FC236}">
                <a16:creationId xmlns:a16="http://schemas.microsoft.com/office/drawing/2014/main" id="{5009652D-B3FB-46D7-9731-BADB5F61500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b="7865"/>
          <a:stretch/>
        </p:blipFill>
        <p:spPr>
          <a:xfrm>
            <a:off x="3590947" y="349278"/>
            <a:ext cx="1223060" cy="1627700"/>
          </a:xfrm>
          <a:prstGeom prst="rect">
            <a:avLst/>
          </a:prstGeom>
        </p:spPr>
      </p:pic>
      <p:pic>
        <p:nvPicPr>
          <p:cNvPr id="156" name="Graphique 155">
            <a:extLst>
              <a:ext uri="{FF2B5EF4-FFF2-40B4-BE49-F238E27FC236}">
                <a16:creationId xmlns:a16="http://schemas.microsoft.com/office/drawing/2014/main" id="{46A5B8F0-E91C-46B0-A96F-00183D41C0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20399" y="1477196"/>
            <a:ext cx="374145" cy="496234"/>
          </a:xfrm>
          <a:prstGeom prst="rect">
            <a:avLst/>
          </a:prstGeom>
        </p:spPr>
      </p:pic>
      <p:pic>
        <p:nvPicPr>
          <p:cNvPr id="157" name="Graphique 156">
            <a:extLst>
              <a:ext uri="{FF2B5EF4-FFF2-40B4-BE49-F238E27FC236}">
                <a16:creationId xmlns:a16="http://schemas.microsoft.com/office/drawing/2014/main" id="{3C1A011D-D895-48B8-A664-4491B55A72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998217">
            <a:off x="2862262" y="250056"/>
            <a:ext cx="610388" cy="976620"/>
          </a:xfrm>
          <a:prstGeom prst="rect">
            <a:avLst/>
          </a:prstGeom>
        </p:spPr>
      </p:pic>
      <p:pic>
        <p:nvPicPr>
          <p:cNvPr id="158" name="Graphique 157">
            <a:extLst>
              <a:ext uri="{FF2B5EF4-FFF2-40B4-BE49-F238E27FC236}">
                <a16:creationId xmlns:a16="http://schemas.microsoft.com/office/drawing/2014/main" id="{C7F817E8-62E3-4165-BDFC-AAD054007B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84355" y="1730526"/>
            <a:ext cx="471488" cy="250031"/>
          </a:xfrm>
          <a:prstGeom prst="rect">
            <a:avLst/>
          </a:prstGeom>
        </p:spPr>
      </p:pic>
      <p:pic>
        <p:nvPicPr>
          <p:cNvPr id="160" name="Graphique 159">
            <a:extLst>
              <a:ext uri="{FF2B5EF4-FFF2-40B4-BE49-F238E27FC236}">
                <a16:creationId xmlns:a16="http://schemas.microsoft.com/office/drawing/2014/main" id="{EF21E86D-70BE-49CC-9F6A-407AF124C8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96248" y="1346689"/>
            <a:ext cx="307181" cy="235744"/>
          </a:xfrm>
          <a:prstGeom prst="rect">
            <a:avLst/>
          </a:prstGeom>
        </p:spPr>
      </p:pic>
      <p:pic>
        <p:nvPicPr>
          <p:cNvPr id="161" name="Graphique 160">
            <a:extLst>
              <a:ext uri="{FF2B5EF4-FFF2-40B4-BE49-F238E27FC236}">
                <a16:creationId xmlns:a16="http://schemas.microsoft.com/office/drawing/2014/main" id="{97020CF6-E814-4F3B-A4A8-C3C1C7A5C9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62432" y="308092"/>
            <a:ext cx="307181" cy="235744"/>
          </a:xfrm>
          <a:prstGeom prst="rect">
            <a:avLst/>
          </a:prstGeom>
        </p:spPr>
      </p:pic>
      <p:pic>
        <p:nvPicPr>
          <p:cNvPr id="162" name="Graphique 161">
            <a:extLst>
              <a:ext uri="{FF2B5EF4-FFF2-40B4-BE49-F238E27FC236}">
                <a16:creationId xmlns:a16="http://schemas.microsoft.com/office/drawing/2014/main" id="{24F209EC-93D8-46C9-917D-D0247676788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762"/>
          <a:stretch/>
        </p:blipFill>
        <p:spPr>
          <a:xfrm>
            <a:off x="5312066" y="271537"/>
            <a:ext cx="1438667" cy="1671638"/>
          </a:xfrm>
          <a:prstGeom prst="rect">
            <a:avLst/>
          </a:prstGeom>
        </p:spPr>
      </p:pic>
      <p:pic>
        <p:nvPicPr>
          <p:cNvPr id="163" name="Graphique 162">
            <a:extLst>
              <a:ext uri="{FF2B5EF4-FFF2-40B4-BE49-F238E27FC236}">
                <a16:creationId xmlns:a16="http://schemas.microsoft.com/office/drawing/2014/main" id="{0956D949-3023-4B5E-8CE4-E8EDEA48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190"/>
          <a:stretch/>
        </p:blipFill>
        <p:spPr>
          <a:xfrm>
            <a:off x="6437194" y="844419"/>
            <a:ext cx="703430" cy="1135076"/>
          </a:xfrm>
          <a:prstGeom prst="rect">
            <a:avLst/>
          </a:prstGeom>
        </p:spPr>
      </p:pic>
      <p:pic>
        <p:nvPicPr>
          <p:cNvPr id="166" name="Graphique 165">
            <a:extLst>
              <a:ext uri="{FF2B5EF4-FFF2-40B4-BE49-F238E27FC236}">
                <a16:creationId xmlns:a16="http://schemas.microsoft.com/office/drawing/2014/main" id="{FEA326BD-9EE6-4E30-95B0-05F34EE43DD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273518" y="1216143"/>
            <a:ext cx="508737" cy="860009"/>
          </a:xfrm>
          <a:prstGeom prst="rect">
            <a:avLst/>
          </a:prstGeom>
        </p:spPr>
      </p:pic>
      <p:pic>
        <p:nvPicPr>
          <p:cNvPr id="167" name="Graphique 166">
            <a:extLst>
              <a:ext uri="{FF2B5EF4-FFF2-40B4-BE49-F238E27FC236}">
                <a16:creationId xmlns:a16="http://schemas.microsoft.com/office/drawing/2014/main" id="{E994F0AF-F33F-44A6-840A-E7A3D63EDEDE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b="9246"/>
          <a:stretch/>
        </p:blipFill>
        <p:spPr>
          <a:xfrm>
            <a:off x="6917810" y="1432388"/>
            <a:ext cx="514350" cy="538106"/>
          </a:xfrm>
          <a:prstGeom prst="rect">
            <a:avLst/>
          </a:prstGeom>
        </p:spPr>
      </p:pic>
      <p:pic>
        <p:nvPicPr>
          <p:cNvPr id="169" name="Graphique 168">
            <a:extLst>
              <a:ext uri="{FF2B5EF4-FFF2-40B4-BE49-F238E27FC236}">
                <a16:creationId xmlns:a16="http://schemas.microsoft.com/office/drawing/2014/main" id="{A5BA057C-AA31-4B7F-9E82-33D77A2CDF7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flipH="1">
            <a:off x="6784853" y="214823"/>
            <a:ext cx="879662" cy="576861"/>
          </a:xfrm>
          <a:prstGeom prst="rect">
            <a:avLst/>
          </a:prstGeom>
        </p:spPr>
      </p:pic>
      <p:pic>
        <p:nvPicPr>
          <p:cNvPr id="170" name="Graphique 169">
            <a:extLst>
              <a:ext uri="{FF2B5EF4-FFF2-40B4-BE49-F238E27FC236}">
                <a16:creationId xmlns:a16="http://schemas.microsoft.com/office/drawing/2014/main" id="{48F4C821-6A62-4297-86C0-D859702583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81115" y="224582"/>
            <a:ext cx="307181" cy="235744"/>
          </a:xfrm>
          <a:prstGeom prst="rect">
            <a:avLst/>
          </a:prstGeom>
        </p:spPr>
      </p:pic>
      <p:pic>
        <p:nvPicPr>
          <p:cNvPr id="171" name="Graphique 170">
            <a:extLst>
              <a:ext uri="{FF2B5EF4-FFF2-40B4-BE49-F238E27FC236}">
                <a16:creationId xmlns:a16="http://schemas.microsoft.com/office/drawing/2014/main" id="{5AA6C29F-6B79-44BC-BA0C-5FBB82F14B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98733" y="897198"/>
            <a:ext cx="307181" cy="235744"/>
          </a:xfrm>
          <a:prstGeom prst="rect">
            <a:avLst/>
          </a:prstGeom>
        </p:spPr>
      </p:pic>
      <p:pic>
        <p:nvPicPr>
          <p:cNvPr id="172" name="Graphique 171">
            <a:extLst>
              <a:ext uri="{FF2B5EF4-FFF2-40B4-BE49-F238E27FC236}">
                <a16:creationId xmlns:a16="http://schemas.microsoft.com/office/drawing/2014/main" id="{355C71DE-EE29-49C9-920D-9331AA0E8E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22973" y="1705788"/>
            <a:ext cx="307181" cy="235744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C025F60E-827D-4D40-8910-DBA62D1E1ED7}"/>
              </a:ext>
            </a:extLst>
          </p:cNvPr>
          <p:cNvSpPr txBox="1"/>
          <p:nvPr/>
        </p:nvSpPr>
        <p:spPr>
          <a:xfrm>
            <a:off x="3308452" y="6605322"/>
            <a:ext cx="58344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 err="1"/>
              <a:t>Water</a:t>
            </a:r>
            <a:r>
              <a:rPr lang="fr-FR" sz="1000" dirty="0"/>
              <a:t> </a:t>
            </a:r>
            <a:r>
              <a:rPr lang="fr-FR" sz="1000" dirty="0" err="1"/>
              <a:t>vector</a:t>
            </a:r>
            <a:r>
              <a:rPr lang="fr-FR" sz="1000" dirty="0"/>
              <a:t> </a:t>
            </a:r>
            <a:r>
              <a:rPr lang="fr-FR" sz="1000" dirty="0" err="1"/>
              <a:t>created</a:t>
            </a:r>
            <a:r>
              <a:rPr lang="fr-FR" sz="1000" dirty="0"/>
              <a:t> by </a:t>
            </a:r>
            <a:r>
              <a:rPr lang="fr-FR" sz="1000" dirty="0" err="1"/>
              <a:t>pikisuperstar</a:t>
            </a:r>
            <a:r>
              <a:rPr lang="fr-FR" sz="1000" dirty="0"/>
              <a:t> - 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1264703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31</Words>
  <Application>Microsoft Office PowerPoint</Application>
  <PresentationFormat>Affichage à l'écran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Claire Hand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Sandrine</cp:lastModifiedBy>
  <cp:revision>43</cp:revision>
  <dcterms:created xsi:type="dcterms:W3CDTF">2018-04-16T15:45:04Z</dcterms:created>
  <dcterms:modified xsi:type="dcterms:W3CDTF">2021-07-07T10:03:41Z</dcterms:modified>
</cp:coreProperties>
</file>