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D8D0"/>
    <a:srgbClr val="A9D18E"/>
    <a:srgbClr val="F4B183"/>
    <a:srgbClr val="53FFA1"/>
    <a:srgbClr val="3BCCFF"/>
    <a:srgbClr val="89DFCB"/>
    <a:srgbClr val="D593B7"/>
    <a:srgbClr val="82ACC4"/>
    <a:srgbClr val="FBB3D4"/>
    <a:srgbClr val="FCDA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318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880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380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64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560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25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84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7392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30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6906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202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48CB5-A931-4828-8FBC-37DEE7780936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08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1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BAF7D28-1F07-9E18-5D15-9C647CAAE0E9}"/>
              </a:ext>
            </a:extLst>
          </p:cNvPr>
          <p:cNvSpPr/>
          <p:nvPr/>
        </p:nvSpPr>
        <p:spPr>
          <a:xfrm>
            <a:off x="2687544" y="86263"/>
            <a:ext cx="2520000" cy="2520000"/>
          </a:xfrm>
          <a:prstGeom prst="rect">
            <a:avLst/>
          </a:prstGeom>
          <a:blipFill dpi="0" rotWithShape="1">
            <a:blip r:embed="rId2"/>
            <a:srcRect/>
            <a:stretch>
              <a:fillRect t="-30000" b="-10000"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5D8DAC4-F307-E6D0-85AA-3FEB9DC82DC9}"/>
              </a:ext>
            </a:extLst>
          </p:cNvPr>
          <p:cNvSpPr/>
          <p:nvPr/>
        </p:nvSpPr>
        <p:spPr>
          <a:xfrm>
            <a:off x="5280198" y="85638"/>
            <a:ext cx="2520000" cy="2520000"/>
          </a:xfrm>
          <a:prstGeom prst="rect">
            <a:avLst/>
          </a:prstGeom>
          <a:blipFill dpi="0" rotWithShape="1">
            <a:blip r:embed="rId3"/>
            <a:srcRect/>
            <a:stretch>
              <a:fillRect b="-10000"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85C76E-CA39-56BB-D488-4D309041EA92}"/>
              </a:ext>
            </a:extLst>
          </p:cNvPr>
          <p:cNvSpPr/>
          <p:nvPr/>
        </p:nvSpPr>
        <p:spPr>
          <a:xfrm>
            <a:off x="94890" y="3429625"/>
            <a:ext cx="2520000" cy="2520000"/>
          </a:xfrm>
          <a:prstGeom prst="rect">
            <a:avLst/>
          </a:prstGeom>
          <a:blipFill dpi="0" rotWithShape="1">
            <a:blip r:embed="rId4"/>
            <a:srcRect/>
            <a:stretch>
              <a:fillRect t="-20000"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5F4043F-1235-0200-E047-677A6391788D}"/>
              </a:ext>
            </a:extLst>
          </p:cNvPr>
          <p:cNvSpPr/>
          <p:nvPr/>
        </p:nvSpPr>
        <p:spPr>
          <a:xfrm>
            <a:off x="2687544" y="3429000"/>
            <a:ext cx="2520000" cy="2520000"/>
          </a:xfrm>
          <a:prstGeom prst="rect">
            <a:avLst/>
          </a:prstGeom>
          <a:blipFill dpi="0" rotWithShape="1">
            <a:blip r:embed="rId5"/>
            <a:srcRect/>
            <a:stretch>
              <a:fillRect l="-20000" t="-30000" r="-20000" b="-5000"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563C538-AC2F-49D5-C784-E1249EDB808D}"/>
              </a:ext>
            </a:extLst>
          </p:cNvPr>
          <p:cNvSpPr/>
          <p:nvPr/>
        </p:nvSpPr>
        <p:spPr>
          <a:xfrm>
            <a:off x="5281674" y="3429000"/>
            <a:ext cx="2520000" cy="2520000"/>
          </a:xfrm>
          <a:prstGeom prst="rect">
            <a:avLst/>
          </a:prstGeom>
          <a:blipFill>
            <a:blip r:embed="rId5"/>
            <a:stretch>
              <a:fillRect l="-20000" t="-30000" r="-20000" b="-5000"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7B19B7C8-DB84-1747-9E01-4C40572AD5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644" b="9656"/>
          <a:stretch/>
        </p:blipFill>
        <p:spPr>
          <a:xfrm>
            <a:off x="2786332" y="4197497"/>
            <a:ext cx="2395334" cy="1737398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AE93A9DB-0157-D917-A1D6-59862D44B5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5871" t="-6096" b="6870"/>
          <a:stretch/>
        </p:blipFill>
        <p:spPr>
          <a:xfrm>
            <a:off x="5313874" y="3318745"/>
            <a:ext cx="1992700" cy="2602115"/>
          </a:xfrm>
          <a:prstGeom prst="rect">
            <a:avLst/>
          </a:prstGeom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CCDCE1E8-1754-0662-CBA8-637773A85519}"/>
              </a:ext>
            </a:extLst>
          </p:cNvPr>
          <p:cNvSpPr/>
          <p:nvPr/>
        </p:nvSpPr>
        <p:spPr>
          <a:xfrm>
            <a:off x="93414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tx1"/>
                </a:solidFill>
                <a:latin typeface="Always In My Heart" panose="02000603000000000000" pitchFamily="2" charset="0"/>
                <a:ea typeface="Always In My Heart" panose="02000603000000000000" pitchFamily="2" charset="0"/>
              </a:rPr>
              <a:t>   Prénom</a:t>
            </a:r>
            <a:endParaRPr lang="fr-FR" sz="5400" dirty="0">
              <a:solidFill>
                <a:schemeClr val="tx1"/>
              </a:solidFill>
              <a:latin typeface="Always In My Heart" panose="02000603000000000000" pitchFamily="2" charset="0"/>
              <a:ea typeface="Always In My Heart" panose="02000603000000000000" pitchFamily="2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B09BA92-3B10-7320-D688-E0FBC2EE89B3}"/>
              </a:ext>
            </a:extLst>
          </p:cNvPr>
          <p:cNvSpPr/>
          <p:nvPr/>
        </p:nvSpPr>
        <p:spPr>
          <a:xfrm>
            <a:off x="2687544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tx1"/>
                </a:solidFill>
                <a:latin typeface="Always In My Heart" panose="02000603000000000000" pitchFamily="2" charset="0"/>
                <a:ea typeface="Always In My Heart" panose="02000603000000000000" pitchFamily="2" charset="0"/>
              </a:rPr>
              <a:t>  Prénom</a:t>
            </a:r>
            <a:endParaRPr lang="fr-FR" sz="5400" dirty="0">
              <a:solidFill>
                <a:schemeClr val="tx1"/>
              </a:solidFill>
              <a:latin typeface="Always In My Heart" panose="02000603000000000000" pitchFamily="2" charset="0"/>
              <a:ea typeface="Always In My Heart" panose="02000603000000000000" pitchFamily="2" charset="0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B1655BD-BC70-2462-F4DB-0E82A39C69F7}"/>
              </a:ext>
            </a:extLst>
          </p:cNvPr>
          <p:cNvSpPr/>
          <p:nvPr/>
        </p:nvSpPr>
        <p:spPr>
          <a:xfrm>
            <a:off x="5280198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tx1"/>
                </a:solidFill>
                <a:latin typeface="Always In My Heart" panose="02000603000000000000" pitchFamily="2" charset="0"/>
                <a:ea typeface="Always In My Heart" panose="02000603000000000000" pitchFamily="2" charset="0"/>
              </a:rPr>
              <a:t>   Prénom</a:t>
            </a:r>
            <a:endParaRPr lang="fr-FR" sz="5400" dirty="0">
              <a:solidFill>
                <a:schemeClr val="tx1"/>
              </a:solidFill>
              <a:latin typeface="Always In My Heart" panose="02000603000000000000" pitchFamily="2" charset="0"/>
              <a:ea typeface="Always In My Heart" panose="02000603000000000000" pitchFamily="2" charset="0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98A4CE6-C921-E253-2462-CAB575E49C6F}"/>
              </a:ext>
            </a:extLst>
          </p:cNvPr>
          <p:cNvSpPr/>
          <p:nvPr/>
        </p:nvSpPr>
        <p:spPr>
          <a:xfrm>
            <a:off x="93414" y="5949000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tx1"/>
                </a:solidFill>
                <a:latin typeface="Always In My Heart" panose="02000603000000000000" pitchFamily="2" charset="0"/>
                <a:ea typeface="Always In My Heart" panose="02000603000000000000" pitchFamily="2" charset="0"/>
              </a:rPr>
              <a:t>  Prénom</a:t>
            </a:r>
            <a:endParaRPr lang="fr-FR" sz="5400" dirty="0">
              <a:solidFill>
                <a:schemeClr val="tx1"/>
              </a:solidFill>
              <a:latin typeface="Always In My Heart" panose="02000603000000000000" pitchFamily="2" charset="0"/>
              <a:ea typeface="Always In My Heart" panose="02000603000000000000" pitchFamily="2" charset="0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021E13A-E49C-482D-84BF-DF984B9563E5}"/>
              </a:ext>
            </a:extLst>
          </p:cNvPr>
          <p:cNvSpPr/>
          <p:nvPr/>
        </p:nvSpPr>
        <p:spPr>
          <a:xfrm>
            <a:off x="2687544" y="5949000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tx1"/>
                </a:solidFill>
                <a:latin typeface="Always In My Heart" panose="02000603000000000000" pitchFamily="2" charset="0"/>
                <a:ea typeface="Always In My Heart" panose="02000603000000000000" pitchFamily="2" charset="0"/>
              </a:rPr>
              <a:t>  Prénom</a:t>
            </a:r>
            <a:endParaRPr lang="fr-FR" sz="5400" dirty="0">
              <a:solidFill>
                <a:schemeClr val="tx1"/>
              </a:solidFill>
              <a:latin typeface="Always In My Heart" panose="02000603000000000000" pitchFamily="2" charset="0"/>
              <a:ea typeface="Always In My Heart" panose="02000603000000000000" pitchFamily="2" charset="0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1D193289-CF0E-487D-255A-6C00CA0C0C38}"/>
              </a:ext>
            </a:extLst>
          </p:cNvPr>
          <p:cNvSpPr/>
          <p:nvPr/>
        </p:nvSpPr>
        <p:spPr>
          <a:xfrm>
            <a:off x="5280198" y="5949000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tx1"/>
                </a:solidFill>
                <a:latin typeface="Always In My Heart" panose="02000603000000000000" pitchFamily="2" charset="0"/>
                <a:ea typeface="Always In My Heart" panose="02000603000000000000" pitchFamily="2" charset="0"/>
              </a:rPr>
              <a:t>  Prénom</a:t>
            </a:r>
            <a:endParaRPr lang="fr-FR" sz="5400" dirty="0">
              <a:solidFill>
                <a:schemeClr val="tx1"/>
              </a:solidFill>
              <a:latin typeface="Always In My Heart" panose="02000603000000000000" pitchFamily="2" charset="0"/>
              <a:ea typeface="Always In My Heart" panose="02000603000000000000" pitchFamily="2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6F9E4BC-3F10-3A3B-48D9-AAC9CC2409C9}"/>
              </a:ext>
            </a:extLst>
          </p:cNvPr>
          <p:cNvSpPr/>
          <p:nvPr/>
        </p:nvSpPr>
        <p:spPr>
          <a:xfrm>
            <a:off x="93414" y="85638"/>
            <a:ext cx="2520000" cy="2520000"/>
          </a:xfrm>
          <a:prstGeom prst="rect">
            <a:avLst/>
          </a:prstGeom>
          <a:blipFill dpi="0" rotWithShape="1">
            <a:blip r:embed="rId5"/>
            <a:srcRect/>
            <a:stretch>
              <a:fillRect l="-20000" t="-30000" r="-20000" b="-5000"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3" name="Graphique 142">
            <a:extLst>
              <a:ext uri="{FF2B5EF4-FFF2-40B4-BE49-F238E27FC236}">
                <a16:creationId xmlns:a16="http://schemas.microsoft.com/office/drawing/2014/main" id="{CCEFA7CE-C722-E5DB-302E-589BF653BD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6268" r="13263" b="8385"/>
          <a:stretch/>
        </p:blipFill>
        <p:spPr>
          <a:xfrm>
            <a:off x="102561" y="681487"/>
            <a:ext cx="2484975" cy="189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9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BAF7D28-1F07-9E18-5D15-9C647CAAE0E9}"/>
              </a:ext>
            </a:extLst>
          </p:cNvPr>
          <p:cNvSpPr/>
          <p:nvPr/>
        </p:nvSpPr>
        <p:spPr>
          <a:xfrm>
            <a:off x="2687544" y="86263"/>
            <a:ext cx="2520000" cy="2520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5D8DAC4-F307-E6D0-85AA-3FEB9DC82DC9}"/>
              </a:ext>
            </a:extLst>
          </p:cNvPr>
          <p:cNvSpPr/>
          <p:nvPr/>
        </p:nvSpPr>
        <p:spPr>
          <a:xfrm>
            <a:off x="5280198" y="85638"/>
            <a:ext cx="2520000" cy="2520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5F4043F-1235-0200-E047-677A6391788D}"/>
              </a:ext>
            </a:extLst>
          </p:cNvPr>
          <p:cNvSpPr/>
          <p:nvPr/>
        </p:nvSpPr>
        <p:spPr>
          <a:xfrm>
            <a:off x="2687544" y="3429000"/>
            <a:ext cx="2520000" cy="2520000"/>
          </a:xfrm>
          <a:prstGeom prst="rect">
            <a:avLst/>
          </a:prstGeom>
          <a:blipFill dpi="0" rotWithShape="1">
            <a:blip r:embed="rId4"/>
            <a:srcRect/>
            <a:stretch>
              <a:fillRect l="-20000" t="-30000" r="-20000" b="-5000"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563C538-AC2F-49D5-C784-E1249EDB808D}"/>
              </a:ext>
            </a:extLst>
          </p:cNvPr>
          <p:cNvSpPr/>
          <p:nvPr/>
        </p:nvSpPr>
        <p:spPr>
          <a:xfrm>
            <a:off x="5281674" y="3429000"/>
            <a:ext cx="2520000" cy="25200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CDCE1E8-1754-0662-CBA8-637773A85519}"/>
              </a:ext>
            </a:extLst>
          </p:cNvPr>
          <p:cNvSpPr/>
          <p:nvPr/>
        </p:nvSpPr>
        <p:spPr>
          <a:xfrm>
            <a:off x="93414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tx1"/>
                </a:solidFill>
                <a:latin typeface="Always In My Heart" panose="02000603000000000000" pitchFamily="2" charset="0"/>
                <a:ea typeface="Always In My Heart" panose="02000603000000000000" pitchFamily="2" charset="0"/>
              </a:rPr>
              <a:t>   Prénom</a:t>
            </a:r>
            <a:endParaRPr lang="fr-FR" sz="5400" dirty="0">
              <a:solidFill>
                <a:schemeClr val="tx1"/>
              </a:solidFill>
              <a:latin typeface="Always In My Heart" panose="02000603000000000000" pitchFamily="2" charset="0"/>
              <a:ea typeface="Always In My Heart" panose="02000603000000000000" pitchFamily="2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B09BA92-3B10-7320-D688-E0FBC2EE89B3}"/>
              </a:ext>
            </a:extLst>
          </p:cNvPr>
          <p:cNvSpPr/>
          <p:nvPr/>
        </p:nvSpPr>
        <p:spPr>
          <a:xfrm>
            <a:off x="2687544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tx1"/>
                </a:solidFill>
                <a:latin typeface="Always In My Heart" panose="02000603000000000000" pitchFamily="2" charset="0"/>
                <a:ea typeface="Always In My Heart" panose="02000603000000000000" pitchFamily="2" charset="0"/>
              </a:rPr>
              <a:t>   Prénom</a:t>
            </a:r>
            <a:endParaRPr lang="fr-FR" sz="5400" dirty="0">
              <a:solidFill>
                <a:schemeClr val="tx1"/>
              </a:solidFill>
              <a:latin typeface="Always In My Heart" panose="02000603000000000000" pitchFamily="2" charset="0"/>
              <a:ea typeface="Always In My Heart" panose="02000603000000000000" pitchFamily="2" charset="0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B1655BD-BC70-2462-F4DB-0E82A39C69F7}"/>
              </a:ext>
            </a:extLst>
          </p:cNvPr>
          <p:cNvSpPr/>
          <p:nvPr/>
        </p:nvSpPr>
        <p:spPr>
          <a:xfrm>
            <a:off x="5280198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tx1"/>
                </a:solidFill>
                <a:latin typeface="Always In My Heart" panose="02000603000000000000" pitchFamily="2" charset="0"/>
                <a:ea typeface="Always In My Heart" panose="02000603000000000000" pitchFamily="2" charset="0"/>
              </a:rPr>
              <a:t>  Prénom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021E13A-E49C-482D-84BF-DF984B9563E5}"/>
              </a:ext>
            </a:extLst>
          </p:cNvPr>
          <p:cNvSpPr/>
          <p:nvPr/>
        </p:nvSpPr>
        <p:spPr>
          <a:xfrm>
            <a:off x="2687544" y="5949000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tx1"/>
                </a:solidFill>
                <a:latin typeface="Always In My Heart" panose="02000603000000000000" pitchFamily="2" charset="0"/>
                <a:ea typeface="Always In My Heart" panose="02000603000000000000" pitchFamily="2" charset="0"/>
              </a:rPr>
              <a:t>   Prénom</a:t>
            </a:r>
            <a:endParaRPr lang="fr-FR" sz="5400" dirty="0">
              <a:solidFill>
                <a:schemeClr val="tx1"/>
              </a:solidFill>
              <a:latin typeface="Always In My Heart" panose="02000603000000000000" pitchFamily="2" charset="0"/>
              <a:ea typeface="Always In My Heart" panose="02000603000000000000" pitchFamily="2" charset="0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1D193289-CF0E-487D-255A-6C00CA0C0C38}"/>
              </a:ext>
            </a:extLst>
          </p:cNvPr>
          <p:cNvSpPr/>
          <p:nvPr/>
        </p:nvSpPr>
        <p:spPr>
          <a:xfrm>
            <a:off x="5280198" y="5949000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tx1"/>
                </a:solidFill>
                <a:latin typeface="Always In My Heart" panose="02000603000000000000" pitchFamily="2" charset="0"/>
                <a:ea typeface="Always In My Heart" panose="02000603000000000000" pitchFamily="2" charset="0"/>
              </a:rPr>
              <a:t>   Prénom</a:t>
            </a:r>
            <a:endParaRPr lang="fr-FR" sz="5400" dirty="0">
              <a:solidFill>
                <a:schemeClr val="tx1"/>
              </a:solidFill>
              <a:latin typeface="Always In My Heart" panose="02000603000000000000" pitchFamily="2" charset="0"/>
              <a:ea typeface="Always In My Heart" panose="02000603000000000000" pitchFamily="2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6F9E4BC-3F10-3A3B-48D9-AAC9CC2409C9}"/>
              </a:ext>
            </a:extLst>
          </p:cNvPr>
          <p:cNvSpPr/>
          <p:nvPr/>
        </p:nvSpPr>
        <p:spPr>
          <a:xfrm>
            <a:off x="93414" y="85638"/>
            <a:ext cx="2520000" cy="2520000"/>
          </a:xfrm>
          <a:prstGeom prst="rect">
            <a:avLst/>
          </a:prstGeom>
          <a:blipFill dpi="0" rotWithShape="1">
            <a:blip r:embed="rId4"/>
            <a:srcRect/>
            <a:stretch>
              <a:fillRect l="-20000" t="-30000" r="-20000" b="-5000"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E307A1B6-3D99-72C7-F119-AE54B4DF3F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894" r="6540" b="7038"/>
          <a:stretch/>
        </p:blipFill>
        <p:spPr>
          <a:xfrm>
            <a:off x="162036" y="94264"/>
            <a:ext cx="2434126" cy="2497270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743ACFDF-BFFA-9805-137E-D4653B0B98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508" r="8855"/>
          <a:stretch/>
        </p:blipFill>
        <p:spPr>
          <a:xfrm>
            <a:off x="2721220" y="3884347"/>
            <a:ext cx="2477698" cy="2050583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270724FB-5BFA-395F-3252-B99294A82E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72550" y="172671"/>
            <a:ext cx="621147" cy="9043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935209E-B86B-4CCF-F1E3-3A328C3A2236}"/>
              </a:ext>
            </a:extLst>
          </p:cNvPr>
          <p:cNvSpPr/>
          <p:nvPr/>
        </p:nvSpPr>
        <p:spPr>
          <a:xfrm>
            <a:off x="93414" y="3429000"/>
            <a:ext cx="2520000" cy="2520000"/>
          </a:xfrm>
          <a:prstGeom prst="rect">
            <a:avLst/>
          </a:prstGeom>
          <a:blipFill dpi="0" rotWithShape="1">
            <a:blip r:embed="rId4"/>
            <a:srcRect/>
            <a:stretch>
              <a:fillRect l="-20000" t="-30000" r="-20000" b="-5000"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924D28-5727-0567-500D-88DB13CFFFF7}"/>
              </a:ext>
            </a:extLst>
          </p:cNvPr>
          <p:cNvSpPr/>
          <p:nvPr/>
        </p:nvSpPr>
        <p:spPr>
          <a:xfrm>
            <a:off x="93414" y="5949000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tx1"/>
                </a:solidFill>
                <a:latin typeface="Always In My Heart" panose="02000603000000000000" pitchFamily="2" charset="0"/>
                <a:ea typeface="Always In My Heart" panose="02000603000000000000" pitchFamily="2" charset="0"/>
              </a:rPr>
              <a:t>   Prénom</a:t>
            </a:r>
            <a:endParaRPr lang="fr-FR" sz="5400" dirty="0">
              <a:solidFill>
                <a:schemeClr val="tx1"/>
              </a:solidFill>
              <a:latin typeface="Always In My Heart" panose="02000603000000000000" pitchFamily="2" charset="0"/>
              <a:ea typeface="Always In My Heart" panose="02000603000000000000" pitchFamily="2" charset="0"/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8414824F-B7F4-E31B-369B-85BCB91AEF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8945" t="8318" r="3938" b="10504"/>
          <a:stretch/>
        </p:blipFill>
        <p:spPr>
          <a:xfrm>
            <a:off x="144784" y="3485071"/>
            <a:ext cx="2434126" cy="244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77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>
            <a:extLst>
              <a:ext uri="{FF2B5EF4-FFF2-40B4-BE49-F238E27FC236}">
                <a16:creationId xmlns:a16="http://schemas.microsoft.com/office/drawing/2014/main" id="{CCDCE1E8-1754-0662-CBA8-637773A85519}"/>
              </a:ext>
            </a:extLst>
          </p:cNvPr>
          <p:cNvSpPr/>
          <p:nvPr/>
        </p:nvSpPr>
        <p:spPr>
          <a:xfrm>
            <a:off x="93414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>
                <a:solidFill>
                  <a:schemeClr val="tx1"/>
                </a:solidFill>
                <a:latin typeface="Always In My Heart" panose="02000603000000000000" pitchFamily="2" charset="0"/>
                <a:ea typeface="Always In My Heart" panose="02000603000000000000" pitchFamily="2" charset="0"/>
              </a:rPr>
              <a:t>  Prénom</a:t>
            </a:r>
            <a:endParaRPr lang="fr-FR" sz="5400" dirty="0">
              <a:solidFill>
                <a:schemeClr val="tx1"/>
              </a:solidFill>
              <a:latin typeface="Always In My Heart" panose="02000603000000000000" pitchFamily="2" charset="0"/>
              <a:ea typeface="Always In My Heart" panose="02000603000000000000" pitchFamily="2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6F9E4BC-3F10-3A3B-48D9-AAC9CC2409C9}"/>
              </a:ext>
            </a:extLst>
          </p:cNvPr>
          <p:cNvSpPr/>
          <p:nvPr/>
        </p:nvSpPr>
        <p:spPr>
          <a:xfrm>
            <a:off x="93414" y="85638"/>
            <a:ext cx="2520000" cy="2520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8FE354-2C37-7AEF-6B25-E7137E79AB93}"/>
              </a:ext>
            </a:extLst>
          </p:cNvPr>
          <p:cNvSpPr/>
          <p:nvPr/>
        </p:nvSpPr>
        <p:spPr>
          <a:xfrm>
            <a:off x="2686806" y="85638"/>
            <a:ext cx="2520000" cy="2520000"/>
          </a:xfrm>
          <a:prstGeom prst="rect">
            <a:avLst/>
          </a:prstGeom>
          <a:blipFill dpi="0" rotWithShape="1">
            <a:blip r:embed="rId3"/>
            <a:srcRect/>
            <a:stretch>
              <a:fillRect l="-20000" t="-30000" r="-20000" b="-5000"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C059BB-4719-321E-CA84-974190A6913D}"/>
              </a:ext>
            </a:extLst>
          </p:cNvPr>
          <p:cNvSpPr/>
          <p:nvPr/>
        </p:nvSpPr>
        <p:spPr>
          <a:xfrm>
            <a:off x="2686806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tx1"/>
                </a:solidFill>
                <a:latin typeface="Always In My Heart" panose="02000603000000000000" pitchFamily="2" charset="0"/>
                <a:ea typeface="Always In My Heart" panose="02000603000000000000" pitchFamily="2" charset="0"/>
              </a:rPr>
              <a:t>   Prénom</a:t>
            </a:r>
            <a:endParaRPr lang="fr-FR" sz="5400" dirty="0">
              <a:solidFill>
                <a:schemeClr val="tx1"/>
              </a:solidFill>
              <a:latin typeface="Always In My Heart" panose="02000603000000000000" pitchFamily="2" charset="0"/>
              <a:ea typeface="Always In My Heart" panose="02000603000000000000" pitchFamily="2" charset="0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CCFD899-E3C2-D6E1-EDCC-C2830E6D3F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812" r="15665" b="20455"/>
          <a:stretch/>
        </p:blipFill>
        <p:spPr>
          <a:xfrm>
            <a:off x="2725948" y="1268701"/>
            <a:ext cx="2454980" cy="1311059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45E3537A-4873-A6D0-A6FD-67E786EE58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83766" y="172671"/>
            <a:ext cx="776468" cy="113053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B320726-9532-F99D-75EB-EEC78B52B604}"/>
              </a:ext>
            </a:extLst>
          </p:cNvPr>
          <p:cNvSpPr/>
          <p:nvPr/>
        </p:nvSpPr>
        <p:spPr>
          <a:xfrm>
            <a:off x="5280198" y="85638"/>
            <a:ext cx="2520000" cy="2520000"/>
          </a:xfrm>
          <a:prstGeom prst="rect">
            <a:avLst/>
          </a:prstGeom>
          <a:blipFill dpi="0" rotWithShape="1">
            <a:blip r:embed="rId3"/>
            <a:srcRect/>
            <a:stretch>
              <a:fillRect l="-20000" t="-30000" r="-20000" b="-5000"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CCA090-E440-D1AA-ACA7-978C19CCA1E0}"/>
              </a:ext>
            </a:extLst>
          </p:cNvPr>
          <p:cNvSpPr/>
          <p:nvPr/>
        </p:nvSpPr>
        <p:spPr>
          <a:xfrm>
            <a:off x="5280198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Always In My Heart" panose="02000603000000000000" pitchFamily="2" charset="0"/>
                <a:ea typeface="Always In My Heart" panose="02000603000000000000" pitchFamily="2" charset="0"/>
              </a:rPr>
              <a:t>Prénom </a:t>
            </a:r>
            <a:endParaRPr lang="fr-FR" sz="5400" dirty="0">
              <a:solidFill>
                <a:schemeClr val="tx1"/>
              </a:solidFill>
              <a:latin typeface="Always In My Heart" panose="02000603000000000000" pitchFamily="2" charset="0"/>
              <a:ea typeface="Always In My Heart" panose="02000603000000000000" pitchFamily="2" charset="0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AD98E60E-6847-F3E5-9F11-3C6483012B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408" t="2980" r="5599" b="10206"/>
          <a:stretch/>
        </p:blipFill>
        <p:spPr>
          <a:xfrm>
            <a:off x="5305246" y="85638"/>
            <a:ext cx="2477699" cy="249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954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314</TotalTime>
  <Words>29</Words>
  <Application>Microsoft Office PowerPoint</Application>
  <PresentationFormat>Affichage à l'écran (4:3)</PresentationFormat>
  <Paragraphs>15</Paragraphs>
  <Slides>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8" baseType="lpstr">
      <vt:lpstr>Always In My Heart</vt:lpstr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Cenicienta</dc:creator>
  <cp:lastModifiedBy>Sandrine</cp:lastModifiedBy>
  <cp:revision>64</cp:revision>
  <dcterms:created xsi:type="dcterms:W3CDTF">2018-04-16T15:45:04Z</dcterms:created>
  <dcterms:modified xsi:type="dcterms:W3CDTF">2022-07-16T07:40:55Z</dcterms:modified>
</cp:coreProperties>
</file>