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906000" cy="6858000" type="A4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99"/>
    <a:srgbClr val="FF66FF"/>
    <a:srgbClr val="9966FF"/>
    <a:srgbClr val="EAEAEA"/>
    <a:srgbClr val="FFCC00"/>
    <a:srgbClr val="FFFF00"/>
    <a:srgbClr val="CCFF66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72" autoAdjust="0"/>
  </p:normalViewPr>
  <p:slideViewPr>
    <p:cSldViewPr>
      <p:cViewPr varScale="1">
        <p:scale>
          <a:sx n="102" d="100"/>
          <a:sy n="102" d="100"/>
        </p:scale>
        <p:origin x="1560" y="1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F108D-B81B-4912-9313-6C244916983D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98513" y="728663"/>
            <a:ext cx="5260975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6BC45-6351-4A93-9956-8799E68BED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F5020-BBB2-4A6F-AD48-688BC8978D54}" type="datetimeFigureOut">
              <a:rPr lang="fr-FR" smtClean="0"/>
              <a:pPr/>
              <a:t>30/08/2017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956FD-37AC-4672-B96C-5CC74AA3BD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A8D5798-C1B2-410A-89BD-711DCEF2D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026331"/>
              </p:ext>
            </p:extLst>
          </p:nvPr>
        </p:nvGraphicFramePr>
        <p:xfrm>
          <a:off x="9653" y="980729"/>
          <a:ext cx="9839891" cy="35229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61">
                  <a:extLst>
                    <a:ext uri="{9D8B030D-6E8A-4147-A177-3AD203B41FA5}">
                      <a16:colId xmlns:a16="http://schemas.microsoft.com/office/drawing/2014/main" val="1939120553"/>
                    </a:ext>
                  </a:extLst>
                </a:gridCol>
                <a:gridCol w="1915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5706">
                  <a:extLst>
                    <a:ext uri="{9D8B030D-6E8A-4147-A177-3AD203B41FA5}">
                      <a16:colId xmlns:a16="http://schemas.microsoft.com/office/drawing/2014/main" val="602583681"/>
                    </a:ext>
                  </a:extLst>
                </a:gridCol>
                <a:gridCol w="1915706">
                  <a:extLst>
                    <a:ext uri="{9D8B030D-6E8A-4147-A177-3AD203B41FA5}">
                      <a16:colId xmlns:a16="http://schemas.microsoft.com/office/drawing/2014/main" val="490217944"/>
                    </a:ext>
                  </a:extLst>
                </a:gridCol>
                <a:gridCol w="1915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bg1"/>
                        </a:solidFill>
                        <a:latin typeface="Irregularis" panose="02000500000000000000" pitchFamily="2" charset="0"/>
                        <a:ea typeface="Diamond Girl" pitchFamily="2" charset="0"/>
                      </a:endParaRPr>
                    </a:p>
                  </a:txBody>
                  <a:tcPr marL="99060" marR="990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B0F0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Période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bg1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7 S / 4 sept. – 20 oct.</a:t>
                      </a:r>
                      <a:endParaRPr lang="fr-FR" sz="1000" b="1" dirty="0">
                        <a:solidFill>
                          <a:schemeClr val="bg1"/>
                        </a:solidFill>
                        <a:latin typeface="Irregularis" panose="02000500000000000000" pitchFamily="2" charset="0"/>
                        <a:ea typeface="Diamond Girl" pitchFamily="2" charset="0"/>
                      </a:endParaRP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B0F0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Période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bg1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7 S / 6 nov. – 22 déc.</a:t>
                      </a:r>
                      <a:endParaRPr lang="fr-FR" sz="1000" b="1" dirty="0">
                        <a:solidFill>
                          <a:schemeClr val="bg1"/>
                        </a:solidFill>
                        <a:latin typeface="Irregularis" panose="02000500000000000000" pitchFamily="2" charset="0"/>
                        <a:ea typeface="Diamond Girl" pitchFamily="2" charset="0"/>
                      </a:endParaRP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B0F0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Période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bg1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6 S / 8 janv. – 16 fév.</a:t>
                      </a:r>
                      <a:endParaRPr lang="fr-FR" sz="1000" b="1" dirty="0">
                        <a:solidFill>
                          <a:schemeClr val="bg1"/>
                        </a:solidFill>
                        <a:latin typeface="Irregularis" panose="02000500000000000000" pitchFamily="2" charset="0"/>
                        <a:ea typeface="Diamond Girl" pitchFamily="2" charset="0"/>
                      </a:endParaRP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B0F0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Période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bg1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6 S / 5 mars – 13 avril</a:t>
                      </a:r>
                      <a:endParaRPr lang="fr-FR" sz="1000" b="1" dirty="0">
                        <a:solidFill>
                          <a:schemeClr val="bg1"/>
                        </a:solidFill>
                        <a:latin typeface="Irregularis" panose="02000500000000000000" pitchFamily="2" charset="0"/>
                        <a:ea typeface="Diamond Girl" pitchFamily="2" charset="0"/>
                      </a:endParaRP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B0F0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Période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>
                          <a:solidFill>
                            <a:schemeClr val="bg1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  <a:sym typeface="Wingdings"/>
                        </a:rPr>
                        <a:t>10 S / 30 avril – 6 juill.</a:t>
                      </a:r>
                      <a:endParaRPr lang="fr-FR" sz="1000" b="1" dirty="0">
                        <a:solidFill>
                          <a:schemeClr val="bg1"/>
                        </a:solidFill>
                        <a:latin typeface="Irregularis" panose="02000500000000000000" pitchFamily="2" charset="0"/>
                        <a:ea typeface="Diamond Girl" pitchFamily="2" charset="0"/>
                      </a:endParaRPr>
                    </a:p>
                  </a:txBody>
                  <a:tcPr marL="99060" marR="9906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5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Irregularis" panose="02000500000000000000" pitchFamily="2" charset="0"/>
                        </a:rPr>
                        <a:t>LE TEMPS</a:t>
                      </a:r>
                      <a:endParaRPr lang="fr-FR" sz="1400" b="1" kern="1200" dirty="0">
                        <a:solidFill>
                          <a:schemeClr val="bg1"/>
                        </a:solidFill>
                        <a:latin typeface="Irregularis" panose="02000500000000000000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89535" marR="89535" marT="0" marB="0"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3158020546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latin typeface="Irregularis" panose="02000500000000000000" pitchFamily="2" charset="0"/>
                        </a:rPr>
                        <a:t>L’ESPACE</a:t>
                      </a:r>
                      <a:endParaRPr lang="fr-FR" sz="1400" b="1" kern="1200" dirty="0">
                        <a:solidFill>
                          <a:schemeClr val="bg1"/>
                        </a:solidFill>
                        <a:latin typeface="Irregularis" panose="02000500000000000000" pitchFamily="2" charset="0"/>
                        <a:ea typeface="Diamond Girl" pitchFamily="2" charset="0"/>
                        <a:cs typeface="+mn-cs"/>
                      </a:endParaRPr>
                    </a:p>
                  </a:txBody>
                  <a:tcPr marL="89535" marR="89535" marT="0" marB="0"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2008363717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chemeClr val="bg1"/>
                          </a:solidFill>
                          <a:latin typeface="Irregularis" panose="02000500000000000000" pitchFamily="2" charset="0"/>
                          <a:ea typeface="Diamond Girl" pitchFamily="2" charset="0"/>
                          <a:cs typeface="+mn-cs"/>
                        </a:rPr>
                        <a:t>LE VIVANT, LES OBJETS ET MATERIAUX</a:t>
                      </a:r>
                    </a:p>
                  </a:txBody>
                  <a:tcPr marL="89535" marR="89535" marT="0" marB="0"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b="0" i="0" u="none" strike="noStrike" kern="1200" baseline="0" dirty="0">
                        <a:solidFill>
                          <a:schemeClr val="tx1"/>
                        </a:solidFill>
                        <a:latin typeface="Irregularis" panose="02000500000000000000" pitchFamily="2" charset="0"/>
                        <a:ea typeface="+mn-ea"/>
                        <a:cs typeface="+mn-cs"/>
                      </a:endParaRPr>
                    </a:p>
                  </a:txBody>
                  <a:tcPr marL="74295" marR="74295" marT="0" marB="0"/>
                </a:tc>
                <a:extLst>
                  <a:ext uri="{0D108BD9-81ED-4DB2-BD59-A6C34878D82A}">
                    <a16:rowId xmlns:a16="http://schemas.microsoft.com/office/drawing/2014/main" val="578006779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4EEA75D6-E799-4BE9-940B-8E510F0C0340}"/>
              </a:ext>
            </a:extLst>
          </p:cNvPr>
          <p:cNvSpPr/>
          <p:nvPr/>
        </p:nvSpPr>
        <p:spPr>
          <a:xfrm>
            <a:off x="0" y="0"/>
            <a:ext cx="9906000" cy="548680"/>
          </a:xfrm>
          <a:prstGeom prst="rect">
            <a:avLst/>
          </a:prstGeom>
          <a:solidFill>
            <a:srgbClr val="33CCFF"/>
          </a:solidFill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b="1" dirty="0">
                <a:solidFill>
                  <a:schemeClr val="tx1"/>
                </a:solidFill>
                <a:latin typeface="KG Defying Gravity" panose="02000000000000000000" pitchFamily="2" charset="0"/>
                <a:ea typeface="Diamond Girl" pitchFamily="2" charset="0"/>
              </a:rPr>
              <a:t>Progression</a:t>
            </a:r>
            <a:r>
              <a:rPr lang="fr-FR" sz="3000" b="1" dirty="0">
                <a:solidFill>
                  <a:schemeClr val="tx1"/>
                </a:solidFill>
                <a:latin typeface="Irregularis" panose="02000500000000000000" pitchFamily="2" charset="0"/>
                <a:ea typeface="Diamond Girl" pitchFamily="2" charset="0"/>
              </a:rPr>
              <a:t> Découverte du monde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40F7701-8F61-48E5-AFC2-8671330759FE}"/>
              </a:ext>
            </a:extLst>
          </p:cNvPr>
          <p:cNvSpPr/>
          <p:nvPr/>
        </p:nvSpPr>
        <p:spPr>
          <a:xfrm>
            <a:off x="8151357" y="260648"/>
            <a:ext cx="624069" cy="57606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Irregularis" panose="02000500000000000000" pitchFamily="2" charset="0"/>
                <a:ea typeface="Diamond Girl" pitchFamily="2" charset="0"/>
              </a:rPr>
              <a:t>CE1</a:t>
            </a:r>
          </a:p>
          <a:p>
            <a:pPr algn="ctr"/>
            <a:r>
              <a:rPr lang="fr-FR" sz="1400" b="1" dirty="0">
                <a:latin typeface="Irregularis" panose="02000500000000000000" pitchFamily="2" charset="0"/>
                <a:ea typeface="Diamond Girl" pitchFamily="2" charset="0"/>
              </a:rPr>
              <a:t>CE2</a:t>
            </a:r>
          </a:p>
        </p:txBody>
      </p:sp>
      <p:pic>
        <p:nvPicPr>
          <p:cNvPr id="13" name="Image 12" descr="béchers,chimie,cours,équipement de laboratoire,fioles,sciences,symboles,symboles atomiques">
            <a:extLst>
              <a:ext uri="{FF2B5EF4-FFF2-40B4-BE49-F238E27FC236}">
                <a16:creationId xmlns:a16="http://schemas.microsoft.com/office/drawing/2014/main" id="{44CE5EE2-974F-4684-A0E8-09DF6064DE71}"/>
              </a:ext>
            </a:extLst>
          </p:cNvPr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8931443" y="116632"/>
            <a:ext cx="804863" cy="742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  <a:softEdge rad="12700"/>
          </a:effectLst>
        </p:spPr>
      </p:pic>
      <p:sp>
        <p:nvSpPr>
          <p:cNvPr id="14" name="Rectangle à coins arrondis 7">
            <a:extLst>
              <a:ext uri="{FF2B5EF4-FFF2-40B4-BE49-F238E27FC236}">
                <a16:creationId xmlns:a16="http://schemas.microsoft.com/office/drawing/2014/main" id="{79529AF5-2563-440D-93A6-02ECA1AF61CD}"/>
              </a:ext>
            </a:extLst>
          </p:cNvPr>
          <p:cNvSpPr/>
          <p:nvPr/>
        </p:nvSpPr>
        <p:spPr>
          <a:xfrm>
            <a:off x="128464" y="130324"/>
            <a:ext cx="1092121" cy="28803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Irregularis" panose="02000500000000000000" pitchFamily="2" charset="0"/>
                <a:ea typeface="Diamond Girl" pitchFamily="2" charset="0"/>
              </a:rPr>
              <a:t>2017 - 2018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EEDFB8A8-25EA-4D2E-8FAE-8E05B2DD2561}"/>
              </a:ext>
            </a:extLst>
          </p:cNvPr>
          <p:cNvSpPr txBox="1"/>
          <p:nvPr/>
        </p:nvSpPr>
        <p:spPr>
          <a:xfrm>
            <a:off x="0" y="548680"/>
            <a:ext cx="991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u="sng" dirty="0">
                <a:latin typeface="Irregularis" panose="02000500000000000000" pitchFamily="2" charset="0"/>
              </a:rPr>
              <a:t>Sciences à vivre, cycle 2, ACCES</a:t>
            </a:r>
          </a:p>
          <a:p>
            <a:r>
              <a:rPr lang="fr-FR" sz="900" u="sng" dirty="0">
                <a:latin typeface="Irregularis" panose="02000500000000000000" pitchFamily="2" charset="0"/>
              </a:rPr>
              <a:t>Temps et espace à vivre, CE1, ACCES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4DF4A7-84C4-4D73-9FDA-6C8014C3C3A9}"/>
              </a:ext>
            </a:extLst>
          </p:cNvPr>
          <p:cNvSpPr/>
          <p:nvPr/>
        </p:nvSpPr>
        <p:spPr>
          <a:xfrm>
            <a:off x="6869498" y="562901"/>
            <a:ext cx="13429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500" dirty="0">
                <a:latin typeface="Chouette alors" panose="02000000000000000000" pitchFamily="2" charset="0"/>
              </a:rPr>
              <a:t>o</a:t>
            </a:r>
            <a:r>
              <a:rPr lang="fr-FR" sz="1000" dirty="0">
                <a:latin typeface="Century Gothic" pitchFamily="34" charset="0"/>
              </a:rPr>
              <a:t>cenicienta.fr</a:t>
            </a:r>
          </a:p>
        </p:txBody>
      </p:sp>
    </p:spTree>
    <p:extLst>
      <p:ext uri="{BB962C8B-B14F-4D97-AF65-F5344CB8AC3E}">
        <p14:creationId xmlns:p14="http://schemas.microsoft.com/office/powerpoint/2010/main" val="27535610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13225</TotalTime>
  <Words>96</Words>
  <Application>Microsoft Office PowerPoint</Application>
  <PresentationFormat>Format A4 (210 x 297 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Century Gothic</vt:lpstr>
      <vt:lpstr>Chouette alors</vt:lpstr>
      <vt:lpstr>Diamond Girl</vt:lpstr>
      <vt:lpstr>Irregularis</vt:lpstr>
      <vt:lpstr>KG Defying Gravity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Cenicienta</cp:lastModifiedBy>
  <cp:revision>1230</cp:revision>
  <cp:lastPrinted>2017-05-21T07:28:47Z</cp:lastPrinted>
  <dcterms:created xsi:type="dcterms:W3CDTF">2013-06-09T17:57:43Z</dcterms:created>
  <dcterms:modified xsi:type="dcterms:W3CDTF">2017-08-30T14:49:55Z</dcterms:modified>
</cp:coreProperties>
</file>