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</p:sldIdLst>
  <p:sldSz cx="7559675" cy="10620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38104"/>
            <a:ext cx="6425724" cy="3697464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578156"/>
            <a:ext cx="5669756" cy="256413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5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9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5437"/>
            <a:ext cx="1630055" cy="90002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5437"/>
            <a:ext cx="4795669" cy="90002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03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1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47722"/>
            <a:ext cx="6520220" cy="441778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07296"/>
            <a:ext cx="6520220" cy="232320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9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27183"/>
            <a:ext cx="3212862" cy="67385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27183"/>
            <a:ext cx="3212862" cy="673853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5439"/>
            <a:ext cx="6520220" cy="205278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03468"/>
            <a:ext cx="3198096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79387"/>
            <a:ext cx="3198096" cy="57059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03468"/>
            <a:ext cx="3213847" cy="1275919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79387"/>
            <a:ext cx="3213847" cy="57059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3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5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66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29140"/>
            <a:ext cx="3827085" cy="754735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6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08025"/>
            <a:ext cx="2438192" cy="2478088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29140"/>
            <a:ext cx="3827085" cy="754735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86112"/>
            <a:ext cx="2438192" cy="5902668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16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5439"/>
            <a:ext cx="6520220" cy="205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27183"/>
            <a:ext cx="6520220" cy="673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A123D-1CBB-4FAA-9997-0C32BBF76DD8}" type="datetimeFigureOut">
              <a:rPr lang="fr-FR" smtClean="0"/>
              <a:t>15/08/2019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843516"/>
            <a:ext cx="2551390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843516"/>
            <a:ext cx="1700927" cy="565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12A6-E3B4-4557-A390-83E9B435DA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37B7C-2C75-43D0-8369-FE02B84BCDEB}"/>
              </a:ext>
            </a:extLst>
          </p:cNvPr>
          <p:cNvSpPr/>
          <p:nvPr/>
        </p:nvSpPr>
        <p:spPr>
          <a:xfrm>
            <a:off x="759721" y="911638"/>
            <a:ext cx="6040232" cy="87970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Agenda</a:t>
            </a:r>
          </a:p>
          <a:p>
            <a:pPr algn="ctr"/>
            <a:r>
              <a:rPr lang="fr-FR" sz="8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sz="8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-</a:t>
            </a:r>
            <a:r>
              <a:rPr lang="fr-FR" sz="8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  <a:p>
            <a:pPr algn="ctr"/>
            <a:endParaRPr lang="fr-FR" sz="2400" dirty="0">
              <a:solidFill>
                <a:schemeClr val="tx1"/>
              </a:solidFill>
              <a:latin typeface="Stardust Adventure" pitchFamily="2" charset="0"/>
            </a:endParaRPr>
          </a:p>
          <a:p>
            <a:pPr algn="ctr"/>
            <a:r>
              <a:rPr lang="fr-FR" sz="7200" dirty="0">
                <a:solidFill>
                  <a:schemeClr val="tx1"/>
                </a:solidFill>
                <a:latin typeface="Eternal Promise" panose="02000603000000000000" pitchFamily="2" charset="0"/>
                <a:ea typeface="Eternal Promise" panose="02000603000000000000" pitchFamily="2" charset="0"/>
              </a:rPr>
              <a:t>Machin Bidule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79AE3A-F9D0-4F9F-BD9E-DCB46785BFD8}"/>
              </a:ext>
            </a:extLst>
          </p:cNvPr>
          <p:cNvSpPr/>
          <p:nvPr/>
        </p:nvSpPr>
        <p:spPr>
          <a:xfrm rot="21290873">
            <a:off x="759721" y="911637"/>
            <a:ext cx="6040232" cy="8797097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CB8BC9D-4414-4453-9D87-43C7C7D1B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7559675" cy="3623276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9657CFE-263D-48DF-B82D-012E9863E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12505" y="6843507"/>
            <a:ext cx="7481104" cy="377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9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0475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1919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29511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64499084-8223-4450-A49E-A59D32162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</a:t>
            </a:r>
            <a:r>
              <a:rPr lang="fr-FR" altLang="fr-FR" sz="4000" dirty="0">
                <a:latin typeface="Beyond Wonderland" panose="02000000000000000000" pitchFamily="2" charset="0"/>
              </a:rPr>
              <a:t>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3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48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1255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C3E720-A7C2-4B7E-B477-972705A9849F}"/>
              </a:ext>
            </a:extLst>
          </p:cNvPr>
          <p:cNvSpPr txBox="1"/>
          <p:nvPr/>
        </p:nvSpPr>
        <p:spPr>
          <a:xfrm>
            <a:off x="759721" y="1930070"/>
            <a:ext cx="193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AUTOMNE</a:t>
            </a:r>
          </a:p>
        </p:txBody>
      </p:sp>
    </p:spTree>
    <p:extLst>
      <p:ext uri="{BB962C8B-B14F-4D97-AF65-F5344CB8AC3E}">
        <p14:creationId xmlns:p14="http://schemas.microsoft.com/office/powerpoint/2010/main" val="80642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1939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EFDD75BE-F67A-4456-81AB-95230735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</a:t>
            </a:r>
            <a:r>
              <a:rPr lang="fr-FR" altLang="fr-FR" sz="4000" dirty="0">
                <a:latin typeface="Beyond Wonderland" panose="02000000000000000000" pitchFamily="2" charset="0"/>
              </a:rPr>
              <a:t>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4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1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26021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- 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22326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0156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</a:t>
            </a:r>
            <a:r>
              <a:rPr lang="fr-FR" altLang="fr-FR" sz="4000" dirty="0">
                <a:latin typeface="Beyond Wonderland" panose="02000000000000000000" pitchFamily="2" charset="0"/>
              </a:rPr>
              <a:t>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5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6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45752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04198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1724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</a:t>
            </a:r>
            <a:r>
              <a:rPr lang="fr-FR" altLang="fr-FR" sz="4000" dirty="0">
                <a:latin typeface="Beyond Wonderland" panose="02000000000000000000" pitchFamily="2" charset="0"/>
              </a:rPr>
              <a:t>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6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3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51527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443011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286135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7</a:t>
            </a:r>
            <a:endParaRPr kumimoji="0" lang="fr-FR" altLang="fr-FR" sz="40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534097-987C-4FD2-B474-030CDDC59EA2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0B1DF8-614F-46D2-A999-89265D762658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221912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BFA4B94-010F-4D7B-B0B5-17CB9BC5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Août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77258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F6F5610-9D85-4A6C-9EDC-81CAADFBE7A1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B7B35D-6FF5-4E9B-90A8-941169C64226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29BE96-78A9-4130-89AF-D035A9662BE4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84D376-AFA6-46BF-89A8-34D0176D989D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FFEDA81-1E59-421A-8DAA-89EFA945CB3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4" name="Graphique 23">
              <a:extLst>
                <a:ext uri="{FF2B5EF4-FFF2-40B4-BE49-F238E27FC236}">
                  <a16:creationId xmlns:a16="http://schemas.microsoft.com/office/drawing/2014/main" id="{C4B9099F-3962-4A54-85D6-F4517A50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48B7339-5076-4BCC-9350-721E341C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CC02E18D-D810-4CA8-97A7-DB23E534CCB0}"/>
              </a:ext>
            </a:extLst>
          </p:cNvPr>
          <p:cNvSpPr txBox="1"/>
          <p:nvPr/>
        </p:nvSpPr>
        <p:spPr>
          <a:xfrm>
            <a:off x="1605170" y="4128825"/>
            <a:ext cx="1933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kern="14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  <a:ea typeface="Always In My Heart" panose="02000603000000000000" pitchFamily="2" charset="0"/>
              </a:rPr>
              <a:t>Anniversaire TRUC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E6F87D3-D488-49BE-A0A7-D00FEA51F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9721" y="4115573"/>
            <a:ext cx="761999" cy="6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08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9254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5E3036-AC77-4C74-A8CE-44CE43D9EE02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8F77A0-02E5-4FC0-A62D-7226D3AE9142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91E7CA-7C7F-4BEB-B9C2-050DED50F1E6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842809-BC2B-457B-98B2-1E8186787F68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24899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93113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29188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534097-987C-4FD2-B474-030CDDC59EA2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0B1DF8-614F-46D2-A999-89265D762658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291D57-D896-426B-AE6E-323B8C6C603A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587641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95375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5E3036-AC77-4C74-A8CE-44CE43D9EE02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8F77A0-02E5-4FC0-A62D-7226D3AE9142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91E7CA-7C7F-4BEB-B9C2-050DED50F1E6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842809-BC2B-457B-98B2-1E8186787F68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4014809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79332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929188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Octobre - Novembre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C534097-987C-4FD2-B474-030CDDC59EA2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0B1DF8-614F-46D2-A999-89265D762658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291D57-D896-426B-AE6E-323B8C6C603A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589593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2786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837942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22945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1</a:t>
            </a:r>
            <a:endParaRPr lang="fr-FR" altLang="fr-FR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8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3380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C32A0A-F650-4B0A-8375-0B19D4706450}"/>
              </a:ext>
            </a:extLst>
          </p:cNvPr>
          <p:cNvSpPr txBox="1"/>
          <p:nvPr/>
        </p:nvSpPr>
        <p:spPr>
          <a:xfrm>
            <a:off x="759721" y="1930070"/>
            <a:ext cx="193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- Armistice</a:t>
            </a:r>
          </a:p>
        </p:txBody>
      </p:sp>
    </p:spTree>
    <p:extLst>
      <p:ext uri="{BB962C8B-B14F-4D97-AF65-F5344CB8AC3E}">
        <p14:creationId xmlns:p14="http://schemas.microsoft.com/office/powerpoint/2010/main" val="316516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3042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2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62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11296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9107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43133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3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7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BFA4B94-010F-4D7B-B0B5-17CB9BC5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Août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7097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F6F5610-9D85-4A6C-9EDC-81CAADFBE7A1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B7B35D-6FF5-4E9B-90A8-941169C64226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29BE96-78A9-4130-89AF-D035A9662BE4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5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5389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172221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5893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Novembre - Décembre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4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5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221011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0193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29465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5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52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0361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42729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89181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6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18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7488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76599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12373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P2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7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D8BB82-8654-44BB-BD4B-5565127F8DBD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0CFD54-5E16-4673-A131-347BFB565196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04349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772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43A489A5-C412-4EE1-80F1-C600AA4EDCC8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553C3DD5-F831-455F-B139-D14963A6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651008FA-909C-490D-964F-4A45F1200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02133D47-5DE0-43F0-A246-9F259D0BDB35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B71AD8-4A0A-409C-81D0-D2523B9D9F99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C2DA7B-BE5F-4CF7-A0F7-725298EA1EB9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AD87EF-7183-44DE-A518-BA59AD407FD7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530A20-4659-47D0-BFA1-4EFAB8BFF9E2}"/>
              </a:ext>
            </a:extLst>
          </p:cNvPr>
          <p:cNvSpPr txBox="1"/>
          <p:nvPr/>
        </p:nvSpPr>
        <p:spPr>
          <a:xfrm>
            <a:off x="750536" y="6316669"/>
            <a:ext cx="193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- Noël</a:t>
            </a:r>
          </a:p>
        </p:txBody>
      </p:sp>
    </p:spTree>
    <p:extLst>
      <p:ext uri="{BB962C8B-B14F-4D97-AF65-F5344CB8AC3E}">
        <p14:creationId xmlns:p14="http://schemas.microsoft.com/office/powerpoint/2010/main" val="360074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184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DEAB6A-B94A-417C-8772-0918B8ABA72F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1E5CC7-1E96-49A0-8369-ABDFC74F140E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E3406-9E10-4EBF-A7AF-1BC5EF937026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31011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BFA4B94-010F-4D7B-B0B5-17CB9BC5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Août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3324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F6F5610-9D85-4A6C-9EDC-81CAADFBE7A1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B7B35D-6FF5-4E9B-90A8-941169C64226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29BE96-78A9-4130-89AF-D035A9662BE4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84D376-AFA6-46BF-89A8-34D0176D989D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D32FE88-8FAD-4B80-8C05-4FA5A9F84792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01421C2C-3DC6-45A3-9100-D9FADBFB5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2E68A34A-B218-4DAF-94E1-DDCC379B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9580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48972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2133D47-5DE0-43F0-A246-9F259D0BDB35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FB71AD8-4A0A-409C-81D0-D2523B9D9F99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C2DA7B-BE5F-4CF7-A0F7-725298EA1EB9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AD87EF-7183-44DE-A518-BA59AD407FD7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530A20-4659-47D0-BFA1-4EFAB8BFF9E2}"/>
              </a:ext>
            </a:extLst>
          </p:cNvPr>
          <p:cNvSpPr txBox="1"/>
          <p:nvPr/>
        </p:nvSpPr>
        <p:spPr>
          <a:xfrm>
            <a:off x="750536" y="6316669"/>
            <a:ext cx="223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– jour de </a:t>
            </a:r>
            <a:r>
              <a:rPr lang="fr-FR" sz="2000" kern="1400" spc="3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l’</a:t>
            </a:r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an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A235945-C957-4E2F-9F59-23294ED08059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4439DE7D-3CF9-4D55-999B-C285C44E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92AE1002-376A-44ED-8587-3679600E3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Décembre - Janvier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43218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7281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DEAB6A-B94A-417C-8772-0918B8ABA72F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1E5CC7-1E96-49A0-8369-ABDFC74F140E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E3406-9E10-4EBF-A7AF-1BC5EF937026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637793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00343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ED51219A-10CE-443C-9625-C5A45127F35C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BABE3448-87EC-4233-A3BB-CF4E2970C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DACBAA54-3F39-4C46-821B-F7333202D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99968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2906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P3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1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89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32848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75F2B4A-6F70-4538-9DE7-A491ECB812D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EB1B9BFC-B66A-4BD4-BD97-BD7A7543F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F9CC3D29-AFA3-46C5-890D-24104278C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48179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89618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P3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2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78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10502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B09607B0-6E43-4328-9649-BC54F319CADA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7293E3A0-3940-4F61-B902-EF034B262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0562A0D5-4B44-4DE2-A0F5-63C6A9CFF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1208675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1325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P3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3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17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20858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449A2D0-2DF2-4852-B023-8F14BE47995E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0E333C81-8702-46C8-929D-61EE4B149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10C3DA6A-F625-4F61-B982-D50AAAAD5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Janvier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39628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9386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P3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4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6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BFA4B94-010F-4D7B-B0B5-17CB9BC5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Août - 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7453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F6F5610-9D85-4A6C-9EDC-81CAADFBE7A1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7B7B35D-6FF5-4E9B-90A8-941169C64226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29BE96-78A9-4130-89AF-D035A9662BE4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34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88995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822F776D-3BD5-4608-8A58-02093634BEA9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A88F6CD8-1E00-467E-BCA2-83ECB414C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A4A65DDD-AFF0-4D71-970E-12B203EBE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42194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69379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P3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5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3BD6D5-00D7-4BCD-AE24-BD8725BACA77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DDDF10-3058-4380-8C4E-88D21416E3ED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2412814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77462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CFD9D2F2-700B-422B-9F0E-BAB20B2DE655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153C0040-CAB2-49AD-9ADB-E63C4F561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C4C98A66-6B16-4BEC-A21B-696DAD16E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8CC79B-E171-4441-A407-3F0C64B6CA7B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ADEDEA-6E07-4939-B9AA-9ACC8E807674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4CAB79-DD70-4837-9F8E-14E208A5C9E9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43515A-4C2C-4EA2-8225-8FBA76F450B8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13632640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35097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9614F-8B6F-4E61-A969-5CEBB93D1561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8E3BB55-6835-465D-B6AA-ED46AEA4A9FD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2D2B7D-6EFF-4B7B-8B06-A80CE1AABD5D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795250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6438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C5AE406-1440-4D01-95AE-1D8B66FEF146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FE53288A-9469-4C86-8692-157A2161C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F292C880-56E1-499E-AAF6-BC15812DD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21403042-53AB-43B2-B7AE-98BCE3C81AE4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378D8C9-345E-4B87-8AFB-37CF5A24FE6F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0CC6D9-18E9-4063-9A8A-F94E4C93F5C0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2B49EC-38CB-4B16-8755-BB667BA41131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677645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53684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9E513A-955E-47A6-A7F3-D85A341EFEBE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726677-67BC-4A13-B15D-BCE4052ED72A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647886F-EB5A-40C9-B78A-D7BBC10DA45C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2001608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90905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AACE4EA-35D9-4338-B31B-0CBE1952CDF7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6357BBF8-760B-4AFA-AF36-9BBB987BA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72C33B69-5937-447F-9724-934BD3C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3399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55866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Février - Mars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P4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1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63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8430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E2C7973-5849-43EC-85DE-AEA27B82ADB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3CA17251-7373-459E-8F19-4A57D764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10877700-8117-41C6-B3FB-4BE5A547F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44817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255879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P4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2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45111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423901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22958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13E03E1-3D90-4B62-A576-F8B1A6849178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CC10D27E-2687-4EBB-9023-B47449578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DC30861C-5698-41EB-9AEC-06CCEBB8A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1116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80007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P4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3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554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2724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51A9F5-0670-40DA-B484-B6BB7A3BCC9D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6028D6B3-BD59-417F-91CA-E50598BA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F56BF951-C15A-4C3F-AAD1-496E074F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899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79724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P4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4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638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39182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0EF71C3-92B6-401A-8AAB-C1931E7E71E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8145A657-5962-43FE-B35C-46C04E512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B2F0C6CC-2391-47F9-800C-F12386320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211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63636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P4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5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562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56655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9" name="Groupe 8">
            <a:extLst>
              <a:ext uri="{FF2B5EF4-FFF2-40B4-BE49-F238E27FC236}">
                <a16:creationId xmlns:a16="http://schemas.microsoft.com/office/drawing/2014/main" id="{C79F854D-203A-4674-9429-57D2CEFB9C8A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17ED8C1-499E-42DC-89AB-D7ABAF7A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970EDC45-CFDC-4DD4-95A0-75F2380AB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Mars - Avril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5094432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12749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P4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6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8A2806-1F8C-4753-9A30-CDD31D3B053A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9286B4-CE33-4E97-8260-DC9CE51B1FDF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17074333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71673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75F6D76-E02D-413D-A5AC-2E23F218DA5C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14F56169-D5EF-4C1E-8CA1-E5590CC8D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FD21CFA1-0761-408F-976B-13BBCC9E9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50EFED23-47B6-4B59-A7A1-723C84536E98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6B4C4F-5217-4194-958A-3F862FE10CF7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17787E2-18D0-4241-A777-69353A06523A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5EC59DE-7035-4030-AB09-84245C6588E2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1150335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48721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596B1B-EB3B-40B4-B03B-AF1CDCAFB70F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38FDBD-C880-4BA3-80B9-B9C1A5DA2820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07EBB4-976A-4B0B-B842-032C4A1E9D77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245264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3BFA4B94-010F-4D7B-B0B5-17CB9BC5A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kumimoji="0" lang="fr-FR" altLang="fr-FR" sz="48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1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latin typeface="Stardust Adventure" pitchFamily="2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27436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212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2652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2DBFD48-8E78-4651-AA91-87BF2230DCC8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64F12854-7445-4564-8B2E-29F16501F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5B012BE4-775D-4382-95A6-D7F56975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BA8D36C4-A018-4DBF-B866-020370C1E3BF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B8AC0BD-67C3-4091-B974-10C92FAB45B1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28F13B7-0573-437A-8BAE-A35260F87019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E293A2-49CA-4EE2-99AD-AE65724A6474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3812842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31075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136F81C-474B-4C4B-B04E-2AADA9E477C6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14AD98-050E-4760-B579-FDBA41599334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B55CB1-6E5D-4C25-92EC-F151E7206CD6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147354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52899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312E916-FC7F-47AD-A5A5-6E69C85F1062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6FD2A3B6-E16C-4936-8397-17107879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19BC5ECC-E93B-45D7-A5E1-6D22E8240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5482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68291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1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182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50013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Avril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C7DFAEC-647E-4803-B866-2B617B11A514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C7DDE77-1315-43C3-BDAC-45ABD1E2C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74F34932-61B3-4416-A4B7-9255D019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4819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16246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2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2B86104-811D-4B46-A20F-825B6E5D2553}"/>
              </a:ext>
            </a:extLst>
          </p:cNvPr>
          <p:cNvSpPr txBox="1"/>
          <p:nvPr/>
        </p:nvSpPr>
        <p:spPr>
          <a:xfrm>
            <a:off x="759721" y="1943322"/>
            <a:ext cx="257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– fête du travail</a:t>
            </a:r>
          </a:p>
        </p:txBody>
      </p:sp>
    </p:spTree>
    <p:extLst>
      <p:ext uri="{BB962C8B-B14F-4D97-AF65-F5344CB8AC3E}">
        <p14:creationId xmlns:p14="http://schemas.microsoft.com/office/powerpoint/2010/main" val="19531587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86781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:a16="http://schemas.microsoft.com/office/drawing/2014/main" id="{376A2883-E069-4BCE-97AA-78DE628EBEFF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A47B7E43-4232-4783-941F-324AD78F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3547324C-E11B-4C61-BC1C-365685E11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533983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12752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3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C4CD8C-49B7-4496-B4F1-FAAF88C3653A}"/>
              </a:ext>
            </a:extLst>
          </p:cNvPr>
          <p:cNvSpPr txBox="1"/>
          <p:nvPr/>
        </p:nvSpPr>
        <p:spPr>
          <a:xfrm>
            <a:off x="759721" y="1943322"/>
            <a:ext cx="257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– armistice</a:t>
            </a:r>
          </a:p>
        </p:txBody>
      </p:sp>
    </p:spTree>
    <p:extLst>
      <p:ext uri="{BB962C8B-B14F-4D97-AF65-F5344CB8AC3E}">
        <p14:creationId xmlns:p14="http://schemas.microsoft.com/office/powerpoint/2010/main" val="16140267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39113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A7C808E9-62FC-4D47-BE38-AEE02FAB7EAB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527FE14A-C1E3-4DB3-93F7-0318A5DA2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F5F127F6-6D9E-48D5-A40E-1185BE301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37669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0500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4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5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93929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24" name="Groupe 23">
            <a:extLst>
              <a:ext uri="{FF2B5EF4-FFF2-40B4-BE49-F238E27FC236}">
                <a16:creationId xmlns:a16="http://schemas.microsoft.com/office/drawing/2014/main" id="{732CC1EC-D174-42AE-AC27-1BEB86FD846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25" name="Graphique 24">
              <a:extLst>
                <a:ext uri="{FF2B5EF4-FFF2-40B4-BE49-F238E27FC236}">
                  <a16:creationId xmlns:a16="http://schemas.microsoft.com/office/drawing/2014/main" id="{0BAE0038-E0B4-40EC-9A07-42BE284E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F05894F4-E687-451B-A453-30E51017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2113714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71496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C05E3DD9-F211-43B4-BB2B-9499E2B2D5AD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10CE31CD-A81B-47A9-AA94-3B832ACB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274D6165-47C1-4BA6-9EB5-81E3D67CC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625C4F-422A-49BD-846F-C1A335C2BC0B}"/>
              </a:ext>
            </a:extLst>
          </p:cNvPr>
          <p:cNvSpPr txBox="1"/>
          <p:nvPr/>
        </p:nvSpPr>
        <p:spPr>
          <a:xfrm>
            <a:off x="759721" y="8503159"/>
            <a:ext cx="257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– Ascension</a:t>
            </a:r>
          </a:p>
        </p:txBody>
      </p:sp>
    </p:spTree>
    <p:extLst>
      <p:ext uri="{BB962C8B-B14F-4D97-AF65-F5344CB8AC3E}">
        <p14:creationId xmlns:p14="http://schemas.microsoft.com/office/powerpoint/2010/main" val="5667625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731823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5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23FC294-51B0-4A7C-874E-4597DCBE3773}"/>
              </a:ext>
            </a:extLst>
          </p:cNvPr>
          <p:cNvSpPr txBox="1"/>
          <p:nvPr/>
        </p:nvSpPr>
        <p:spPr>
          <a:xfrm>
            <a:off x="759721" y="1956577"/>
            <a:ext cx="257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pont – Ascension</a:t>
            </a:r>
          </a:p>
        </p:txBody>
      </p:sp>
    </p:spTree>
    <p:extLst>
      <p:ext uri="{BB962C8B-B14F-4D97-AF65-F5344CB8AC3E}">
        <p14:creationId xmlns:p14="http://schemas.microsoft.com/office/powerpoint/2010/main" val="16618504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83000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18969A2A-9A58-4FBE-86CB-C2AAE544799A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286EF2D5-EEAE-4953-AE03-669770DC6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8394854-0D6C-4873-974A-0DCDCEF11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810443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59281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Mai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6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31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831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E883A50-DAB4-48A1-A3E5-6B818B22AC0F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F90F5004-C4B2-4E03-BF8D-E2D856D0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08AA3C9D-35BF-4974-A4FA-9341F1AFF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43BAA2C1-B11E-47D7-B07B-E1E8568B093E}"/>
              </a:ext>
            </a:extLst>
          </p:cNvPr>
          <p:cNvSpPr txBox="1"/>
          <p:nvPr/>
        </p:nvSpPr>
        <p:spPr>
          <a:xfrm>
            <a:off x="759721" y="1956577"/>
            <a:ext cx="257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kern="1400" dirty="0">
                <a:solidFill>
                  <a:schemeClr val="bg1">
                    <a:lumMod val="50000"/>
                  </a:schemeClr>
                </a:solidFill>
                <a:latin typeface="DK Honey Dew" panose="02000000000000000000" pitchFamily="50" charset="0"/>
                <a:ea typeface="Always In My Heart" panose="02000603000000000000" pitchFamily="2" charset="0"/>
              </a:rPr>
              <a:t>férié – pentecôte</a:t>
            </a:r>
          </a:p>
        </p:txBody>
      </p:sp>
    </p:spTree>
    <p:extLst>
      <p:ext uri="{BB962C8B-B14F-4D97-AF65-F5344CB8AC3E}">
        <p14:creationId xmlns:p14="http://schemas.microsoft.com/office/powerpoint/2010/main" val="16590204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04068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7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164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5585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34E8FB1-794E-4220-8A05-528E6167DD8E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BD56DCD2-CDAD-42B2-ABAF-3E1E47B4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5987F77-7EB8-408C-8C94-007E979B0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7286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40086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8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514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04334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23F48DC-18FA-4F14-8366-3AF1BE4C49E0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0" name="Graphique 9">
              <a:extLst>
                <a:ext uri="{FF2B5EF4-FFF2-40B4-BE49-F238E27FC236}">
                  <a16:creationId xmlns:a16="http://schemas.microsoft.com/office/drawing/2014/main" id="{7AC56E27-0B08-44BE-B561-E39FBAA79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270F72CA-C4C0-42E3-8BD7-32030779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2059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68717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9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5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8749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FB6C9BB6-EF55-4430-93FE-54E535C6F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7113" algn="l"/>
              </a:tabLst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Septembre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2019</a:t>
            </a:r>
            <a:r>
              <a:rPr lang="fr-FR" altLang="fr-FR" sz="4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P1</a:t>
            </a:r>
            <a:r>
              <a:rPr lang="fr-FR" altLang="fr-FR" sz="4000" dirty="0">
                <a:latin typeface="Beyond Wonderland" panose="02000000000000000000" pitchFamily="2" charset="0"/>
              </a:rPr>
              <a:t> </a:t>
            </a:r>
            <a:r>
              <a:rPr lang="fr-FR" altLang="fr-FR" sz="4000" dirty="0">
                <a:latin typeface="HelloBubbles" panose="02000603000000000000" pitchFamily="2" charset="0"/>
                <a:ea typeface="HelloBubbles" panose="02000603000000000000" pitchFamily="2" charset="0"/>
              </a:rPr>
              <a:t>2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179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197439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5CD8A96-CCD2-4ECE-858F-0A411C95EBC1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B9B09B07-8BFA-4522-9263-AEC5206A9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2100C58E-1C3A-4488-BBD1-3CA069C3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5255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88826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9925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10</a:t>
            </a:r>
            <a:endParaRPr lang="fr-FR" altLang="fr-FR" sz="4000" dirty="0">
              <a:latin typeface="Stardust Adventur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341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29516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29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30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grpSp>
        <p:nvGrpSpPr>
          <p:cNvPr id="14" name="Groupe 13">
            <a:extLst>
              <a:ext uri="{FF2B5EF4-FFF2-40B4-BE49-F238E27FC236}">
                <a16:creationId xmlns:a16="http://schemas.microsoft.com/office/drawing/2014/main" id="{6AEA4D65-AF40-4391-A25F-AA3F03701204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C6A0F01A-4FF7-4D2A-8B30-D3B1DE92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A4A3F15A-A42F-466C-8885-DF72A6827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Juin - Juillet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871554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95608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9925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Juillet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Wonderland" panose="02000000000000000000" pitchFamily="2" charset="0"/>
              </a:rPr>
              <a:t>P5 </a:t>
            </a:r>
            <a:r>
              <a:rPr lang="fr-FR" alt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ubbles" panose="02000603000000000000" pitchFamily="2" charset="0"/>
                <a:ea typeface="HelloBubbles" panose="02000603000000000000" pitchFamily="2" charset="0"/>
              </a:rPr>
              <a:t>11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77BF64-502B-452F-956F-5E7833BC6429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228657-69FA-4E0E-A088-8FD5714CAE5A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15573649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49007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09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Juillet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73A2BA8-224F-41D4-8DF9-E1AAFBAD4CB4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8" name="Graphique 7">
              <a:extLst>
                <a:ext uri="{FF2B5EF4-FFF2-40B4-BE49-F238E27FC236}">
                  <a16:creationId xmlns:a16="http://schemas.microsoft.com/office/drawing/2014/main" id="{1B22643E-2187-4B1B-9626-13D40682B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25E221E1-551E-4C5E-BF2B-B8D375E00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D5C90EF-D63A-4DA7-8828-EBA804FB288F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9D4E23-1B59-4E51-A478-B9DE3AEEAB2E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EBCFEF-7613-4436-B000-E787ABAD9F34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735AE4-2745-47E9-A833-A36449B58A99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40526011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69412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10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11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12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9925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Juillet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77BF64-502B-452F-956F-5E7833BC6429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228657-69FA-4E0E-A088-8FD5714CAE5A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E11049-40D8-4D74-B705-9AEE963BFA63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21634017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04394"/>
              </p:ext>
            </p:extLst>
          </p:nvPr>
        </p:nvGraphicFramePr>
        <p:xfrm>
          <a:off x="759721" y="1272342"/>
          <a:ext cx="6040231" cy="8797093"/>
        </p:xfrm>
        <a:graphic>
          <a:graphicData uri="http://schemas.openxmlformats.org/drawingml/2006/table">
            <a:tbl>
              <a:tblPr/>
              <a:tblGrid>
                <a:gridCol w="514587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13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Lundi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14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Mardi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15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Mercredi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16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Jeudi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sp>
        <p:nvSpPr>
          <p:cNvPr id="27" name="Text Box 7">
            <a:extLst>
              <a:ext uri="{FF2B5EF4-FFF2-40B4-BE49-F238E27FC236}">
                <a16:creationId xmlns:a16="http://schemas.microsoft.com/office/drawing/2014/main" id="{7A08646F-F9D0-4AC2-8EBC-593F6789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Juillet </a:t>
            </a:r>
            <a:r>
              <a:rPr kumimoji="0" lang="fr-FR" altLang="fr-FR" sz="5000" b="0" i="0" u="none" strike="noStrike" cap="none" normalizeH="0" baseline="0" dirty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5C90EF-D63A-4DA7-8828-EBA804FB288F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9D4E23-1B59-4E51-A478-B9DE3AEEAB2E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7EBCFEF-7613-4436-B000-E787ABAD9F34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1735AE4-2745-47E9-A833-A36449B58A99}"/>
              </a:ext>
            </a:extLst>
          </p:cNvPr>
          <p:cNvSpPr txBox="1"/>
          <p:nvPr/>
        </p:nvSpPr>
        <p:spPr>
          <a:xfrm>
            <a:off x="5295453" y="792664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EA792C-198C-4420-8B17-6B89335D9DF2}"/>
              </a:ext>
            </a:extLst>
          </p:cNvPr>
          <p:cNvGrpSpPr/>
          <p:nvPr/>
        </p:nvGrpSpPr>
        <p:grpSpPr>
          <a:xfrm>
            <a:off x="-243812" y="-526487"/>
            <a:ext cx="6927000" cy="3538628"/>
            <a:chOff x="-307982" y="-384179"/>
            <a:chExt cx="4956182" cy="2635253"/>
          </a:xfrm>
        </p:grpSpPr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ABD462B1-986C-4EF6-8915-94228375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307982" y="-384179"/>
              <a:ext cx="3467100" cy="1943100"/>
            </a:xfrm>
            <a:prstGeom prst="rect">
              <a:avLst/>
            </a:prstGeom>
          </p:spPr>
        </p:pic>
        <p:pic>
          <p:nvPicPr>
            <p:cNvPr id="16" name="Graphique 15">
              <a:extLst>
                <a:ext uri="{FF2B5EF4-FFF2-40B4-BE49-F238E27FC236}">
                  <a16:creationId xmlns:a16="http://schemas.microsoft.com/office/drawing/2014/main" id="{9922B667-3B2C-4C73-B387-CB2EF065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0500" y="107949"/>
              <a:ext cx="4457700" cy="2143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26842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770BB08C-818F-4B32-9D0F-E33391A6E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41245"/>
              </p:ext>
            </p:extLst>
          </p:nvPr>
        </p:nvGraphicFramePr>
        <p:xfrm>
          <a:off x="759721" y="1272342"/>
          <a:ext cx="6075347" cy="8797093"/>
        </p:xfrm>
        <a:graphic>
          <a:graphicData uri="http://schemas.openxmlformats.org/drawingml/2006/table">
            <a:tbl>
              <a:tblPr/>
              <a:tblGrid>
                <a:gridCol w="549703">
                  <a:extLst>
                    <a:ext uri="{9D8B030D-6E8A-4147-A177-3AD203B41FA5}">
                      <a16:colId xmlns:a16="http://schemas.microsoft.com/office/drawing/2014/main" val="2022495473"/>
                    </a:ext>
                  </a:extLst>
                </a:gridCol>
                <a:gridCol w="5525644">
                  <a:extLst>
                    <a:ext uri="{9D8B030D-6E8A-4147-A177-3AD203B41FA5}">
                      <a16:colId xmlns:a16="http://schemas.microsoft.com/office/drawing/2014/main" val="3703899481"/>
                    </a:ext>
                  </a:extLst>
                </a:gridCol>
              </a:tblGrid>
              <a:tr h="62606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17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Vendredi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74857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33216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97398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087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3703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93917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18</a:t>
                      </a: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Samedi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3829"/>
                  </a:ext>
                </a:extLst>
              </a:tr>
              <a:tr h="33186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06729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1837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083354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89877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288760"/>
                  </a:ext>
                </a:extLst>
              </a:tr>
              <a:tr h="62997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19</a:t>
                      </a:r>
                      <a:endParaRPr lang="fr-FR" sz="30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 Bamba LET" pitchFamily="2" charset="0"/>
                        <a:ea typeface="Always In My Heart" panose="02000603000000000000" pitchFamily="2" charset="0"/>
                        <a:cs typeface="+mn-cs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Dimanche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38404"/>
                  </a:ext>
                </a:extLst>
              </a:tr>
              <a:tr h="3247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77183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17743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159160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93442"/>
                  </a:ext>
                </a:extLst>
              </a:tr>
              <a:tr h="30902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87428"/>
                  </a:ext>
                </a:extLst>
              </a:tr>
              <a:tr h="61430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ebdings" panose="05030102010509060703" pitchFamily="18" charset="2"/>
                        </a:rPr>
                        <a:t>ë</a:t>
                      </a:r>
                      <a:endParaRPr lang="en-US" sz="3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30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 Bamba LET" pitchFamily="2" charset="0"/>
                          <a:ea typeface="Always In My Heart" panose="02000603000000000000" pitchFamily="2" charset="0"/>
                          <a:cs typeface="+mn-cs"/>
                        </a:rPr>
                        <a:t>Notes</a:t>
                      </a:r>
                      <a:r>
                        <a:rPr lang="fr-FR" sz="3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                                                      </a:t>
                      </a:r>
                      <a:endParaRPr lang="fr-FR" sz="3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17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336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0579"/>
                  </a:ext>
                </a:extLst>
              </a:tr>
              <a:tr h="3090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726830"/>
                  </a:ext>
                </a:extLst>
              </a:tr>
              <a:tr h="3215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530751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rand Hotel" panose="02000606000000020003" pitchFamily="2" charset="0"/>
                        </a:rPr>
                        <a:t> </a:t>
                      </a:r>
                      <a:endParaRPr lang="fr-FR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614" marR="25614" marT="25614" marB="25614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75313"/>
                  </a:ext>
                </a:extLst>
              </a:tr>
            </a:tbl>
          </a:graphicData>
        </a:graphic>
      </p:graphicFrame>
      <p:pic>
        <p:nvPicPr>
          <p:cNvPr id="15" name="Graphique 14">
            <a:extLst>
              <a:ext uri="{FF2B5EF4-FFF2-40B4-BE49-F238E27FC236}">
                <a16:creationId xmlns:a16="http://schemas.microsoft.com/office/drawing/2014/main" id="{1B565AA4-82AB-46AF-B348-93300E7C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99121">
            <a:off x="1094124" y="7678085"/>
            <a:ext cx="6738138" cy="3229522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4F10B8B0-037D-4DDA-847E-E82420EB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721" y="416860"/>
            <a:ext cx="6040230" cy="62815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79925" algn="l"/>
              </a:tabLst>
            </a:pP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rawberry Blossom" pitchFamily="2" charset="0"/>
              </a:rPr>
              <a:t>Juillet </a:t>
            </a:r>
            <a:r>
              <a:rPr lang="fr-FR" altLang="fr-FR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2020</a:t>
            </a:r>
            <a:r>
              <a:rPr lang="fr-FR" altLang="fr-FR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ardust Adventure" pitchFamily="2" charset="0"/>
              </a:rPr>
              <a:t>	</a:t>
            </a:r>
            <a:endParaRPr lang="fr-FR" altLang="fr-FR" sz="4000" dirty="0">
              <a:latin typeface="Stardust Adventure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F77BF64-502B-452F-956F-5E7833BC6429}"/>
              </a:ext>
            </a:extLst>
          </p:cNvPr>
          <p:cNvSpPr txBox="1"/>
          <p:nvPr/>
        </p:nvSpPr>
        <p:spPr>
          <a:xfrm>
            <a:off x="5286267" y="3532385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228657-69FA-4E0E-A088-8FD5714CAE5A}"/>
              </a:ext>
            </a:extLst>
          </p:cNvPr>
          <p:cNvSpPr txBox="1"/>
          <p:nvPr/>
        </p:nvSpPr>
        <p:spPr>
          <a:xfrm>
            <a:off x="5286267" y="5730073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E11049-40D8-4D74-B705-9AEE963BFA63}"/>
              </a:ext>
            </a:extLst>
          </p:cNvPr>
          <p:cNvSpPr txBox="1"/>
          <p:nvPr/>
        </p:nvSpPr>
        <p:spPr>
          <a:xfrm>
            <a:off x="5286267" y="1327528"/>
            <a:ext cx="1513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kern="1400" dirty="0">
                <a:solidFill>
                  <a:schemeClr val="bg1"/>
                </a:solidFill>
                <a:latin typeface="La Bamba LET" pitchFamily="2" charset="0"/>
                <a:ea typeface="Always In My Heart" panose="02000603000000000000" pitchFamily="2" charset="0"/>
              </a:rPr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7415338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1114</Words>
  <Application>Microsoft Office PowerPoint</Application>
  <PresentationFormat>Personnalisé</PresentationFormat>
  <Paragraphs>4812</Paragraphs>
  <Slides>97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97</vt:i4>
      </vt:variant>
    </vt:vector>
  </HeadingPairs>
  <TitlesOfParts>
    <vt:vector size="111" baseType="lpstr">
      <vt:lpstr>Arial</vt:lpstr>
      <vt:lpstr>Beyond Wonderland</vt:lpstr>
      <vt:lpstr>Calibri</vt:lpstr>
      <vt:lpstr>Calibri Light</vt:lpstr>
      <vt:lpstr>DK Honey Dew</vt:lpstr>
      <vt:lpstr>Eternal Promise</vt:lpstr>
      <vt:lpstr>Freestyle Script</vt:lpstr>
      <vt:lpstr>Grand Hotel</vt:lpstr>
      <vt:lpstr>HelloBubbles</vt:lpstr>
      <vt:lpstr>La Bamba LET</vt:lpstr>
      <vt:lpstr>Stardust Adventure</vt:lpstr>
      <vt:lpstr>Strawberry Blossom</vt:lpstr>
      <vt:lpstr>Webdings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Rion</dc:creator>
  <cp:lastModifiedBy>Sandrine Rion</cp:lastModifiedBy>
  <cp:revision>46</cp:revision>
  <dcterms:created xsi:type="dcterms:W3CDTF">2019-03-20T08:15:28Z</dcterms:created>
  <dcterms:modified xsi:type="dcterms:W3CDTF">2019-08-15T14:31:31Z</dcterms:modified>
</cp:coreProperties>
</file>