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19" r:id="rId2"/>
    <p:sldId id="420" r:id="rId3"/>
    <p:sldId id="427" r:id="rId4"/>
    <p:sldId id="421" r:id="rId5"/>
    <p:sldId id="422" r:id="rId6"/>
    <p:sldId id="423" r:id="rId7"/>
    <p:sldId id="424" r:id="rId8"/>
    <p:sldId id="428" r:id="rId9"/>
    <p:sldId id="425" r:id="rId10"/>
    <p:sldId id="429" r:id="rId11"/>
    <p:sldId id="434" r:id="rId12"/>
    <p:sldId id="435" r:id="rId13"/>
    <p:sldId id="436" r:id="rId14"/>
    <p:sldId id="439" r:id="rId15"/>
    <p:sldId id="442" r:id="rId16"/>
    <p:sldId id="444" r:id="rId17"/>
    <p:sldId id="484" r:id="rId18"/>
    <p:sldId id="446" r:id="rId19"/>
    <p:sldId id="447" r:id="rId20"/>
    <p:sldId id="448" r:id="rId21"/>
    <p:sldId id="449" r:id="rId22"/>
    <p:sldId id="452" r:id="rId23"/>
    <p:sldId id="455" r:id="rId24"/>
    <p:sldId id="458" r:id="rId25"/>
    <p:sldId id="461" r:id="rId26"/>
    <p:sldId id="465" r:id="rId27"/>
    <p:sldId id="466" r:id="rId28"/>
    <p:sldId id="468" r:id="rId29"/>
    <p:sldId id="470" r:id="rId30"/>
    <p:sldId id="471" r:id="rId31"/>
    <p:sldId id="473" r:id="rId32"/>
    <p:sldId id="474" r:id="rId33"/>
    <p:sldId id="476" r:id="rId34"/>
    <p:sldId id="478" r:id="rId35"/>
    <p:sldId id="479" r:id="rId36"/>
    <p:sldId id="483" r:id="rId37"/>
    <p:sldId id="480" r:id="rId38"/>
    <p:sldId id="482" r:id="rId39"/>
    <p:sldId id="426" r:id="rId40"/>
  </p:sldIdLst>
  <p:sldSz cx="6858000" cy="9144000" type="letter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00CC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>
      <p:cViewPr varScale="1">
        <p:scale>
          <a:sx n="84" d="100"/>
          <a:sy n="84" d="100"/>
        </p:scale>
        <p:origin x="2856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537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68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348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848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98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727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862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274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7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310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608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835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03BC-DB00-499F-8C5D-6C8EB3BF8103}" type="datetimeFigureOut">
              <a:rPr lang="fr-CA" smtClean="0"/>
              <a:pPr/>
              <a:t>2018-07-07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BE217-D35D-4225-B59F-82D989BF90E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48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654440-B678-4C7B-BC20-4841180430C7}"/>
              </a:ext>
            </a:extLst>
          </p:cNvPr>
          <p:cNvSpPr/>
          <p:nvPr/>
        </p:nvSpPr>
        <p:spPr>
          <a:xfrm>
            <a:off x="0" y="0"/>
            <a:ext cx="6858000" cy="457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570E19-DD29-4EB6-8FC9-E32EBFAB0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97" y="5546593"/>
            <a:ext cx="5693606" cy="35974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70738D-A41F-40E4-9711-BA730000A387}"/>
              </a:ext>
            </a:extLst>
          </p:cNvPr>
          <p:cNvSpPr/>
          <p:nvPr/>
        </p:nvSpPr>
        <p:spPr>
          <a:xfrm>
            <a:off x="716" y="3040960"/>
            <a:ext cx="6858000" cy="172819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340CCF1-C1F7-49B3-BDFA-E2242116A2E6}"/>
              </a:ext>
            </a:extLst>
          </p:cNvPr>
          <p:cNvSpPr txBox="1"/>
          <p:nvPr/>
        </p:nvSpPr>
        <p:spPr>
          <a:xfrm>
            <a:off x="1052736" y="251520"/>
            <a:ext cx="68694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0" dirty="0">
                <a:latin typeface="KG Flavor and Frames" panose="02000000000000000000" pitchFamily="2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129F8C-7F00-4833-8553-17344F3F5FF9}"/>
              </a:ext>
            </a:extLst>
          </p:cNvPr>
          <p:cNvSpPr/>
          <p:nvPr/>
        </p:nvSpPr>
        <p:spPr>
          <a:xfrm>
            <a:off x="-17190" y="2627784"/>
            <a:ext cx="68694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Strawberry Blossom" pitchFamily="2" charset="0"/>
              </a:rPr>
              <a:t>Carnet de bord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KG When Oceans Rise" panose="02000506000000020003" pitchFamily="2" charset="0"/>
              </a:rPr>
              <a:t>Prénom Nom</a:t>
            </a:r>
          </a:p>
          <a:p>
            <a:pPr algn="ctr"/>
            <a:r>
              <a:rPr lang="fr-FR" sz="4000" dirty="0">
                <a:solidFill>
                  <a:srgbClr val="FF6699"/>
                </a:solidFill>
                <a:latin typeface="KG Eyes Wide Open" panose="02000506000000020004" pitchFamily="2" charset="0"/>
              </a:rPr>
              <a:t>2018-2019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8A202F-1066-4B4F-91C5-B00D438BF860}"/>
              </a:ext>
            </a:extLst>
          </p:cNvPr>
          <p:cNvSpPr/>
          <p:nvPr/>
        </p:nvSpPr>
        <p:spPr>
          <a:xfrm rot="16200000">
            <a:off x="5649723" y="7981543"/>
            <a:ext cx="1997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Chouette alors" panose="02000000000000000000" pitchFamily="2" charset="0"/>
              </a:rPr>
              <a:t>o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cenicienta.fr</a:t>
            </a:r>
          </a:p>
        </p:txBody>
      </p:sp>
    </p:spTree>
    <p:extLst>
      <p:ext uri="{BB962C8B-B14F-4D97-AF65-F5344CB8AC3E}">
        <p14:creationId xmlns:p14="http://schemas.microsoft.com/office/powerpoint/2010/main" val="19402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245B676-5AC7-46FE-A722-70497DEAE247}"/>
              </a:ext>
            </a:extLst>
          </p:cNvPr>
          <p:cNvSpPr/>
          <p:nvPr/>
        </p:nvSpPr>
        <p:spPr>
          <a:xfrm>
            <a:off x="0" y="0"/>
            <a:ext cx="6858000" cy="291377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RÃ©sultat de recherche d'images pour &quot;watercolor cactus free&quot;">
            <a:extLst>
              <a:ext uri="{FF2B5EF4-FFF2-40B4-BE49-F238E27FC236}">
                <a16:creationId xmlns:a16="http://schemas.microsoft.com/office/drawing/2014/main" id="{DBB1B987-37E7-4281-8AF3-1BB70587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3" y="2944618"/>
            <a:ext cx="4959474" cy="6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A9B6CA-207D-4D46-9C37-A9554D7388A7}"/>
              </a:ext>
            </a:extLst>
          </p:cNvPr>
          <p:cNvSpPr/>
          <p:nvPr/>
        </p:nvSpPr>
        <p:spPr>
          <a:xfrm>
            <a:off x="716" y="1185584"/>
            <a:ext cx="6858000" cy="172819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E50927-57F2-4C6E-A519-9E046663853C}"/>
              </a:ext>
            </a:extLst>
          </p:cNvPr>
          <p:cNvSpPr txBox="1"/>
          <p:nvPr/>
        </p:nvSpPr>
        <p:spPr>
          <a:xfrm>
            <a:off x="1052736" y="-1603856"/>
            <a:ext cx="68694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0" dirty="0">
                <a:latin typeface="KG Flavor and Frames" panose="02000000000000000000" pitchFamily="2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0C900-1713-432A-AD83-32C26276AEAA}"/>
              </a:ext>
            </a:extLst>
          </p:cNvPr>
          <p:cNvSpPr/>
          <p:nvPr/>
        </p:nvSpPr>
        <p:spPr>
          <a:xfrm>
            <a:off x="-31618" y="1331640"/>
            <a:ext cx="6869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Strawberry Blossom" pitchFamily="2" charset="0"/>
              </a:rPr>
              <a:t>Relevé de notes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602BE-5EA9-4DE8-A177-F96D018BD76E}"/>
              </a:ext>
            </a:extLst>
          </p:cNvPr>
          <p:cNvSpPr/>
          <p:nvPr/>
        </p:nvSpPr>
        <p:spPr>
          <a:xfrm rot="16200000">
            <a:off x="5649723" y="7981543"/>
            <a:ext cx="1997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Chouette alors" panose="02000000000000000000" pitchFamily="2" charset="0"/>
              </a:rPr>
              <a:t>o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cenicienta.fr</a:t>
            </a:r>
          </a:p>
        </p:txBody>
      </p:sp>
    </p:spTree>
    <p:extLst>
      <p:ext uri="{BB962C8B-B14F-4D97-AF65-F5344CB8AC3E}">
        <p14:creationId xmlns:p14="http://schemas.microsoft.com/office/powerpoint/2010/main" val="405982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54958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FORCES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Évaluations diagnostiques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58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83758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Lecture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926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38932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Lecture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(fluence)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000" b="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Irregularis" panose="020005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82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68264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Grammaire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86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20813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Conjugaison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546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391686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Vocabulaire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5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43553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Orthographe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(dictées)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Nombre d’erreurs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759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81698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Orthographe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(dictée bilan n°1)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Tous les mots écrits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Respect ponctuation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Accords dans le GN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Accords Sujet – Verve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Mots invariables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Mots fréquents (appris)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Respect graphophonétique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M devant m-b-p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Valeurs S, C, 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Homophones gramm.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Nombre d’erreurs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841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05497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Orthographe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(dictée bilan n°2)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Tous les mots écrits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Respect ponctuation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Accords dans le GN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Accords Sujet – Verve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Mots invariables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Mots fréquents (appris)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Respect graphophonétique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M devant m-b-p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Valeurs S, C, 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Homophones gramm.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Nombre d’erreurs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0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DC8C35-82DA-4CAA-8FAA-9361D5DC05BD}"/>
              </a:ext>
            </a:extLst>
          </p:cNvPr>
          <p:cNvSpPr/>
          <p:nvPr/>
        </p:nvSpPr>
        <p:spPr>
          <a:xfrm>
            <a:off x="10" y="0"/>
            <a:ext cx="6858000" cy="1043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bg1"/>
                </a:solidFill>
                <a:latin typeface="Strawberry Blossom" pitchFamily="2" charset="0"/>
              </a:rPr>
              <a:t> Coordonnées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F22DA2-3555-4654-A03B-BF3365F6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-555888"/>
            <a:ext cx="3024336" cy="1887528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103E8EE-C5F4-432D-8085-CDB9FF71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167576"/>
              </p:ext>
            </p:extLst>
          </p:nvPr>
        </p:nvGraphicFramePr>
        <p:xfrm>
          <a:off x="116632" y="1331641"/>
          <a:ext cx="6624736" cy="749741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8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Classe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Enseignant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Portable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Email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939088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0290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b="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38422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b="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b="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945124"/>
                  </a:ext>
                </a:extLst>
              </a:tr>
            </a:tbl>
          </a:graphicData>
        </a:graphic>
      </p:graphicFrame>
      <p:pic>
        <p:nvPicPr>
          <p:cNvPr id="12" name="Picture 2" descr="Image associÃ©e">
            <a:extLst>
              <a:ext uri="{FF2B5EF4-FFF2-40B4-BE49-F238E27FC236}">
                <a16:creationId xmlns:a16="http://schemas.microsoft.com/office/drawing/2014/main" id="{86FF4A77-EBC0-4D67-AD9D-FDA99B96D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2440"/>
            <a:ext cx="4381128" cy="7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associÃ©e">
            <a:extLst>
              <a:ext uri="{FF2B5EF4-FFF2-40B4-BE49-F238E27FC236}">
                <a16:creationId xmlns:a16="http://schemas.microsoft.com/office/drawing/2014/main" id="{55E9360E-1448-4528-ABD2-2BFD4209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10" y="8532439"/>
            <a:ext cx="4381128" cy="7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93865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Orthographe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(dictée bilan n°3)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Tous les mots écrits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Respect ponctuation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Accords dans le GN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Accords Sujet – Verve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Mots invariables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Mots fréquents (appris)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Respect graphophonétique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M devant m-b-p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Valeurs S, C, 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Homophones gramm.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Nombre d’erreurs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140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395864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Orthographe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(dictée de mots)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310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789045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Écriture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(textes Ludo)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Texte :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Correction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Texte :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Correction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Texte :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Correction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Texte :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Correction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Texte :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Correction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Texte :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Correction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Texte : 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Correction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839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331050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Écriture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(copie leçons)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617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944941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FRANCAIS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Écriture / Oral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(poésies)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Copie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Illustration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Mémorisation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Interprétation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Copie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Illustration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Mémorisation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Interprétation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Copie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Illustration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Mémorisation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Interprétation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 err="1">
                          <a:latin typeface="Irregularis" panose="02000500000000000000" pitchFamily="2" charset="0"/>
                        </a:rPr>
                        <a:t>Jihane</a:t>
                      </a: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>
                          <a:latin typeface="Irregularis" panose="02000500000000000000" pitchFamily="2" charset="0"/>
                        </a:rPr>
                        <a:t>Julia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 err="1">
                          <a:latin typeface="Irregularis" panose="02000500000000000000" pitchFamily="2" charset="0"/>
                        </a:rPr>
                        <a:t>Shelsea</a:t>
                      </a: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r>
                        <a:rPr lang="fr-FR" sz="1500" b="0" i="0" u="none" strike="noStrike" dirty="0" err="1">
                          <a:latin typeface="Irregularis" panose="02000500000000000000" pitchFamily="2" charset="0"/>
                        </a:rPr>
                        <a:t>Noélyne</a:t>
                      </a: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kern="1200" dirty="0" err="1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Rayane</a:t>
                      </a:r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Sirine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 err="1">
                          <a:latin typeface="Irregularis" panose="02000500000000000000" pitchFamily="2" charset="0"/>
                        </a:rPr>
                        <a:t>Kenaya</a:t>
                      </a: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>
                          <a:latin typeface="Irregularis" panose="02000500000000000000" pitchFamily="2" charset="0"/>
                        </a:rPr>
                        <a:t>Adam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>
                          <a:latin typeface="Irregularis" panose="02000500000000000000" pitchFamily="2" charset="0"/>
                        </a:rPr>
                        <a:t>Cassie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>
                          <a:latin typeface="Irregularis" panose="02000500000000000000" pitchFamily="2" charset="0"/>
                        </a:rPr>
                        <a:t>Amina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>
                          <a:latin typeface="Irregularis" panose="02000500000000000000" pitchFamily="2" charset="0"/>
                        </a:rPr>
                        <a:t>Elena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>
                          <a:latin typeface="Irregularis" panose="02000500000000000000" pitchFamily="2" charset="0"/>
                        </a:rPr>
                        <a:t>Anis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r>
                        <a:rPr lang="fr-FR" sz="1500" b="0" i="0" u="none" strike="noStrike" dirty="0" err="1">
                          <a:latin typeface="Irregularis" panose="02000500000000000000" pitchFamily="2" charset="0"/>
                        </a:rPr>
                        <a:t>Ghulam</a:t>
                      </a: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 err="1">
                          <a:latin typeface="Irregularis" panose="02000500000000000000" pitchFamily="2" charset="0"/>
                        </a:rPr>
                        <a:t>Cristian</a:t>
                      </a: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>
                          <a:latin typeface="Irregularis" panose="02000500000000000000" pitchFamily="2" charset="0"/>
                        </a:rPr>
                        <a:t>Pauline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>
                          <a:latin typeface="Irregularis" panose="02000500000000000000" pitchFamily="2" charset="0"/>
                        </a:rPr>
                        <a:t>Aya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>
                          <a:latin typeface="Irregularis" panose="02000500000000000000" pitchFamily="2" charset="0"/>
                        </a:rPr>
                        <a:t>Shannon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 err="1">
                          <a:latin typeface="Irregularis" panose="02000500000000000000" pitchFamily="2" charset="0"/>
                        </a:rPr>
                        <a:t>Iliana</a:t>
                      </a: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>
                          <a:latin typeface="Irregularis" panose="02000500000000000000" pitchFamily="2" charset="0"/>
                        </a:rPr>
                        <a:t>Zohra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 err="1">
                          <a:latin typeface="Irregularis" panose="02000500000000000000" pitchFamily="2" charset="0"/>
                        </a:rPr>
                        <a:t>Kavin</a:t>
                      </a: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 err="1">
                          <a:latin typeface="Irregularis" panose="02000500000000000000" pitchFamily="2" charset="0"/>
                        </a:rPr>
                        <a:t>Evangelia</a:t>
                      </a: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dirty="0" err="1">
                          <a:latin typeface="Irregularis" panose="02000500000000000000" pitchFamily="2" charset="0"/>
                        </a:rPr>
                        <a:t>Harun</a:t>
                      </a: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fr-FR" sz="1500" b="0" i="0" u="none" strike="noStrike" kern="1200" dirty="0" err="1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Brinthiban</a:t>
                      </a:r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fr-FR" sz="1500" b="0" i="0" u="none" strike="noStrike" kern="1200" dirty="0">
                          <a:solidFill>
                            <a:schemeClr val="tx1"/>
                          </a:solidFill>
                          <a:latin typeface="Irregularis" panose="02000500000000000000" pitchFamily="2" charset="0"/>
                          <a:ea typeface="+mn-ea"/>
                          <a:cs typeface="+mn-cs"/>
                        </a:rPr>
                        <a:t>Ange-Esther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310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23776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Numération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58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90060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Problèmes / OGD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35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94692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Géométrie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114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482708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Mesure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082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62538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Calcul posé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(ceintures)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Ceinture banche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Ceinture jaune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Ceinture orange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Ceinture rouge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Ceinture verte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Ceinture violette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Ceinture noire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16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1CE0E00-C13D-4D1F-8A2F-0C5191A8D616}"/>
              </a:ext>
            </a:extLst>
          </p:cNvPr>
          <p:cNvSpPr/>
          <p:nvPr/>
        </p:nvSpPr>
        <p:spPr>
          <a:xfrm>
            <a:off x="0" y="0"/>
            <a:ext cx="6858000" cy="291377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RÃ©sultat de recherche d'images pour &quot;watercolor cactus free&quot;">
            <a:extLst>
              <a:ext uri="{FF2B5EF4-FFF2-40B4-BE49-F238E27FC236}">
                <a16:creationId xmlns:a16="http://schemas.microsoft.com/office/drawing/2014/main" id="{DBB1B987-37E7-4281-8AF3-1BB70587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3" y="2944618"/>
            <a:ext cx="4959474" cy="6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A9B6CA-207D-4D46-9C37-A9554D7388A7}"/>
              </a:ext>
            </a:extLst>
          </p:cNvPr>
          <p:cNvSpPr/>
          <p:nvPr/>
        </p:nvSpPr>
        <p:spPr>
          <a:xfrm>
            <a:off x="716" y="1185584"/>
            <a:ext cx="6858000" cy="1728192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E50927-57F2-4C6E-A519-9E046663853C}"/>
              </a:ext>
            </a:extLst>
          </p:cNvPr>
          <p:cNvSpPr txBox="1"/>
          <p:nvPr/>
        </p:nvSpPr>
        <p:spPr>
          <a:xfrm>
            <a:off x="1052736" y="-1603856"/>
            <a:ext cx="68694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0" dirty="0">
                <a:latin typeface="KG Flavor and Frames" panose="02000000000000000000" pitchFamily="2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0C900-1713-432A-AD83-32C26276AEAA}"/>
              </a:ext>
            </a:extLst>
          </p:cNvPr>
          <p:cNvSpPr/>
          <p:nvPr/>
        </p:nvSpPr>
        <p:spPr>
          <a:xfrm>
            <a:off x="-31618" y="1331640"/>
            <a:ext cx="6869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Strawberry Blossom" pitchFamily="2" charset="0"/>
              </a:rPr>
              <a:t>Budgets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57EF8-BEC0-4CD0-9B9F-B0D670D7D1AA}"/>
              </a:ext>
            </a:extLst>
          </p:cNvPr>
          <p:cNvSpPr/>
          <p:nvPr/>
        </p:nvSpPr>
        <p:spPr>
          <a:xfrm rot="16200000">
            <a:off x="5649723" y="7981543"/>
            <a:ext cx="1997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Chouette alors" panose="02000000000000000000" pitchFamily="2" charset="0"/>
              </a:rPr>
              <a:t>o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cenicienta.fr</a:t>
            </a:r>
          </a:p>
        </p:txBody>
      </p:sp>
    </p:spTree>
    <p:extLst>
      <p:ext uri="{BB962C8B-B14F-4D97-AF65-F5344CB8AC3E}">
        <p14:creationId xmlns:p14="http://schemas.microsoft.com/office/powerpoint/2010/main" val="2221612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45933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Calcul mental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2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67515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Calcul mental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(tables +)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+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531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95417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MATHS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Calcul mental</a:t>
                      </a:r>
                    </a:p>
                    <a:p>
                      <a:pPr algn="ctr"/>
                      <a:r>
                        <a:rPr lang="fr-FR" sz="2500" kern="1200" dirty="0">
                          <a:solidFill>
                            <a:schemeClr val="bg1"/>
                          </a:solidFill>
                          <a:latin typeface="KG When Oceans Rise" panose="02000506000000020003" pitchFamily="2" charset="0"/>
                          <a:ea typeface="+mn-ea"/>
                          <a:cs typeface="+mn-cs"/>
                        </a:rPr>
                        <a:t>(tables 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b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  <a:endParaRPr kumimoji="0" lang="fr-F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Tables x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09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58140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SCIENCES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504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143599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HISTOIRE</a:t>
                      </a:r>
                    </a:p>
                    <a:p>
                      <a:pPr algn="ctr"/>
                      <a:r>
                        <a:rPr lang="fr-FR" sz="5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TEMPS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072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854067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GÉO</a:t>
                      </a:r>
                    </a:p>
                    <a:p>
                      <a:pPr algn="ctr"/>
                      <a:r>
                        <a:rPr lang="fr-FR" sz="5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ESPACE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530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34659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E.M.C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932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92325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ANGLAIS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37475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36668"/>
              </p:ext>
            </p:extLst>
          </p:nvPr>
        </p:nvGraphicFramePr>
        <p:xfrm>
          <a:off x="17" y="18336"/>
          <a:ext cx="6857983" cy="9083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21774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7000" kern="1200" dirty="0">
                          <a:solidFill>
                            <a:schemeClr val="bg1"/>
                          </a:solidFill>
                          <a:latin typeface="Strawberry Blossom" pitchFamily="2" charset="0"/>
                          <a:ea typeface="+mn-ea"/>
                          <a:cs typeface="+mn-cs"/>
                        </a:rPr>
                        <a:t>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916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associÃ©e">
            <a:extLst>
              <a:ext uri="{FF2B5EF4-FFF2-40B4-BE49-F238E27FC236}">
                <a16:creationId xmlns:a16="http://schemas.microsoft.com/office/drawing/2014/main" id="{50511DF6-D457-4CA5-AF5D-17FE79B27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1959"/>
            <a:ext cx="6858000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56D3EC-ED83-4A55-BC00-7AB6D70DED31}"/>
              </a:ext>
            </a:extLst>
          </p:cNvPr>
          <p:cNvSpPr/>
          <p:nvPr/>
        </p:nvSpPr>
        <p:spPr>
          <a:xfrm rot="16200000">
            <a:off x="5649723" y="7981543"/>
            <a:ext cx="1997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Chouette alors" panose="02000000000000000000" pitchFamily="2" charset="0"/>
              </a:rPr>
              <a:t>o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cenicienta.fr</a:t>
            </a:r>
          </a:p>
        </p:txBody>
      </p:sp>
    </p:spTree>
    <p:extLst>
      <p:ext uri="{BB962C8B-B14F-4D97-AF65-F5344CB8AC3E}">
        <p14:creationId xmlns:p14="http://schemas.microsoft.com/office/powerpoint/2010/main" val="125237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DC8C35-82DA-4CAA-8FAA-9361D5DC05BD}"/>
              </a:ext>
            </a:extLst>
          </p:cNvPr>
          <p:cNvSpPr/>
          <p:nvPr/>
        </p:nvSpPr>
        <p:spPr>
          <a:xfrm>
            <a:off x="10" y="0"/>
            <a:ext cx="6858000" cy="1043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bg1"/>
                </a:solidFill>
                <a:latin typeface="Strawberry Blossom" pitchFamily="2" charset="0"/>
              </a:rPr>
              <a:t> Budget </a:t>
            </a:r>
            <a:r>
              <a:rPr lang="fr-FR" sz="5000" dirty="0">
                <a:solidFill>
                  <a:srgbClr val="00CC99"/>
                </a:solidFill>
                <a:latin typeface="Strawberry Blossom" pitchFamily="2" charset="0"/>
              </a:rPr>
              <a:t>fournitures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F22DA2-3555-4654-A03B-BF3365F6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-555888"/>
            <a:ext cx="3024336" cy="1887528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103E8EE-C5F4-432D-8085-CDB9FF71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630823"/>
              </p:ext>
            </p:extLst>
          </p:nvPr>
        </p:nvGraphicFramePr>
        <p:xfrm>
          <a:off x="116632" y="1331641"/>
          <a:ext cx="6624735" cy="75050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8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3629626328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Magasin + objet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Montant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Solde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939088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0290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38422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94512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943787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23308"/>
                  </a:ext>
                </a:extLst>
              </a:tr>
            </a:tbl>
          </a:graphicData>
        </a:graphic>
      </p:graphicFrame>
      <p:pic>
        <p:nvPicPr>
          <p:cNvPr id="8" name="Picture 2" descr="Image associÃ©e">
            <a:extLst>
              <a:ext uri="{FF2B5EF4-FFF2-40B4-BE49-F238E27FC236}">
                <a16:creationId xmlns:a16="http://schemas.microsoft.com/office/drawing/2014/main" id="{F8129F0A-7B72-494A-B062-C673A743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2440"/>
            <a:ext cx="4381128" cy="7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associÃ©e">
            <a:extLst>
              <a:ext uri="{FF2B5EF4-FFF2-40B4-BE49-F238E27FC236}">
                <a16:creationId xmlns:a16="http://schemas.microsoft.com/office/drawing/2014/main" id="{5AAC9584-0DA6-4086-B11F-4A94B95B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10" y="8532439"/>
            <a:ext cx="4381128" cy="7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16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DC8C35-82DA-4CAA-8FAA-9361D5DC05BD}"/>
              </a:ext>
            </a:extLst>
          </p:cNvPr>
          <p:cNvSpPr/>
          <p:nvPr/>
        </p:nvSpPr>
        <p:spPr>
          <a:xfrm>
            <a:off x="10" y="0"/>
            <a:ext cx="6858000" cy="1043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bg1"/>
                </a:solidFill>
                <a:latin typeface="Strawberry Blossom" pitchFamily="2" charset="0"/>
              </a:rPr>
              <a:t> Budget </a:t>
            </a:r>
            <a:r>
              <a:rPr lang="fr-FR" sz="5000" dirty="0">
                <a:solidFill>
                  <a:srgbClr val="00CC99"/>
                </a:solidFill>
                <a:latin typeface="Strawberry Blossom" pitchFamily="2" charset="0"/>
              </a:rPr>
              <a:t>caisse de classe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F22DA2-3555-4654-A03B-BF3365F6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-555888"/>
            <a:ext cx="3024336" cy="1887528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103E8EE-C5F4-432D-8085-CDB9FF71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62000"/>
              </p:ext>
            </p:extLst>
          </p:nvPr>
        </p:nvGraphicFramePr>
        <p:xfrm>
          <a:off x="116632" y="1331641"/>
          <a:ext cx="6624735" cy="75050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8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3629626328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Magasin + objet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Montant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Solde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939088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0290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38422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94512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943787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640009"/>
                  </a:ext>
                </a:extLst>
              </a:tr>
            </a:tbl>
          </a:graphicData>
        </a:graphic>
      </p:graphicFrame>
      <p:pic>
        <p:nvPicPr>
          <p:cNvPr id="7" name="Picture 2" descr="Image associÃ©e">
            <a:extLst>
              <a:ext uri="{FF2B5EF4-FFF2-40B4-BE49-F238E27FC236}">
                <a16:creationId xmlns:a16="http://schemas.microsoft.com/office/drawing/2014/main" id="{70319B1F-AB7C-44FE-9C2E-4829A2814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2440"/>
            <a:ext cx="4381128" cy="7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associÃ©e">
            <a:extLst>
              <a:ext uri="{FF2B5EF4-FFF2-40B4-BE49-F238E27FC236}">
                <a16:creationId xmlns:a16="http://schemas.microsoft.com/office/drawing/2014/main" id="{55389B55-5A29-4F61-B562-5160C09E1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10" y="8532439"/>
            <a:ext cx="4381128" cy="7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69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DC8C35-82DA-4CAA-8FAA-9361D5DC05BD}"/>
              </a:ext>
            </a:extLst>
          </p:cNvPr>
          <p:cNvSpPr/>
          <p:nvPr/>
        </p:nvSpPr>
        <p:spPr>
          <a:xfrm>
            <a:off x="10" y="0"/>
            <a:ext cx="6858000" cy="1043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bg1"/>
                </a:solidFill>
                <a:latin typeface="Strawberry Blossom" pitchFamily="2" charset="0"/>
              </a:rPr>
              <a:t> Budget </a:t>
            </a:r>
            <a:r>
              <a:rPr lang="fr-FR" sz="5000" dirty="0">
                <a:solidFill>
                  <a:srgbClr val="FF6699"/>
                </a:solidFill>
                <a:latin typeface="Strawberry Blossom" pitchFamily="2" charset="0"/>
              </a:rPr>
              <a:t>littérature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F22DA2-3555-4654-A03B-BF3365F6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-555888"/>
            <a:ext cx="3024336" cy="1887528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103E8EE-C5F4-432D-8085-CDB9FF71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9897"/>
              </p:ext>
            </p:extLst>
          </p:nvPr>
        </p:nvGraphicFramePr>
        <p:xfrm>
          <a:off x="116632" y="1331641"/>
          <a:ext cx="6624735" cy="75050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8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3629626328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Magasin + objet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Montant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Solde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939088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0290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38422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94512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943787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0553993"/>
                  </a:ext>
                </a:extLst>
              </a:tr>
            </a:tbl>
          </a:graphicData>
        </a:graphic>
      </p:graphicFrame>
      <p:pic>
        <p:nvPicPr>
          <p:cNvPr id="7" name="Picture 2" descr="Image associÃ©e">
            <a:extLst>
              <a:ext uri="{FF2B5EF4-FFF2-40B4-BE49-F238E27FC236}">
                <a16:creationId xmlns:a16="http://schemas.microsoft.com/office/drawing/2014/main" id="{AFEFB6C5-A251-4EC7-802C-0A150B355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2440"/>
            <a:ext cx="4381128" cy="7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associÃ©e">
            <a:extLst>
              <a:ext uri="{FF2B5EF4-FFF2-40B4-BE49-F238E27FC236}">
                <a16:creationId xmlns:a16="http://schemas.microsoft.com/office/drawing/2014/main" id="{51BF1E1F-91D7-47A0-A9C4-599F1E451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10" y="8532439"/>
            <a:ext cx="4381128" cy="7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9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DC8C35-82DA-4CAA-8FAA-9361D5DC05BD}"/>
              </a:ext>
            </a:extLst>
          </p:cNvPr>
          <p:cNvSpPr/>
          <p:nvPr/>
        </p:nvSpPr>
        <p:spPr>
          <a:xfrm>
            <a:off x="10" y="0"/>
            <a:ext cx="6858000" cy="1043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bg1"/>
                </a:solidFill>
                <a:latin typeface="Strawberry Blossom" pitchFamily="2" charset="0"/>
              </a:rPr>
              <a:t> Budget </a:t>
            </a:r>
            <a:r>
              <a:rPr lang="fr-FR" sz="5000" dirty="0">
                <a:solidFill>
                  <a:srgbClr val="FF6699"/>
                </a:solidFill>
                <a:latin typeface="Strawberry Blossom" pitchFamily="2" charset="0"/>
              </a:rPr>
              <a:t>fichiers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F22DA2-3555-4654-A03B-BF3365F6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32" y="-555888"/>
            <a:ext cx="3024336" cy="1887528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103E8EE-C5F4-432D-8085-CDB9FF71A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91551"/>
              </p:ext>
            </p:extLst>
          </p:nvPr>
        </p:nvGraphicFramePr>
        <p:xfrm>
          <a:off x="116632" y="1331641"/>
          <a:ext cx="6624735" cy="750507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81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3629626328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6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Magasin + objet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Montant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KG Primary Penmanship" panose="02000506000000020003" pitchFamily="2" charset="0"/>
                        </a:rPr>
                        <a:t>Solde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169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939088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902905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384229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945124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943787"/>
                  </a:ext>
                </a:extLst>
              </a:tr>
              <a:tr h="358103"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kern="12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0962401"/>
                  </a:ext>
                </a:extLst>
              </a:tr>
            </a:tbl>
          </a:graphicData>
        </a:graphic>
      </p:graphicFrame>
      <p:pic>
        <p:nvPicPr>
          <p:cNvPr id="7" name="Picture 2" descr="Image associÃ©e">
            <a:extLst>
              <a:ext uri="{FF2B5EF4-FFF2-40B4-BE49-F238E27FC236}">
                <a16:creationId xmlns:a16="http://schemas.microsoft.com/office/drawing/2014/main" id="{2193223F-33DA-4EFA-818C-61DB76631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2440"/>
            <a:ext cx="4381128" cy="7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associÃ©e">
            <a:extLst>
              <a:ext uri="{FF2B5EF4-FFF2-40B4-BE49-F238E27FC236}">
                <a16:creationId xmlns:a16="http://schemas.microsoft.com/office/drawing/2014/main" id="{710FE67F-B502-49D0-8FB5-4620950A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10" y="8532439"/>
            <a:ext cx="4381128" cy="74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1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0A5E7D-FEDF-4440-9BC7-9E739C36B626}"/>
              </a:ext>
            </a:extLst>
          </p:cNvPr>
          <p:cNvSpPr/>
          <p:nvPr/>
        </p:nvSpPr>
        <p:spPr>
          <a:xfrm>
            <a:off x="0" y="0"/>
            <a:ext cx="6858000" cy="291377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RÃ©sultat de recherche d'images pour &quot;watercolor cactus free&quot;">
            <a:extLst>
              <a:ext uri="{FF2B5EF4-FFF2-40B4-BE49-F238E27FC236}">
                <a16:creationId xmlns:a16="http://schemas.microsoft.com/office/drawing/2014/main" id="{DBB1B987-37E7-4281-8AF3-1BB70587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63" y="2944618"/>
            <a:ext cx="4959474" cy="6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A9B6CA-207D-4D46-9C37-A9554D7388A7}"/>
              </a:ext>
            </a:extLst>
          </p:cNvPr>
          <p:cNvSpPr/>
          <p:nvPr/>
        </p:nvSpPr>
        <p:spPr>
          <a:xfrm>
            <a:off x="716" y="1185584"/>
            <a:ext cx="6858000" cy="17281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6E50927-57F2-4C6E-A519-9E046663853C}"/>
              </a:ext>
            </a:extLst>
          </p:cNvPr>
          <p:cNvSpPr txBox="1"/>
          <p:nvPr/>
        </p:nvSpPr>
        <p:spPr>
          <a:xfrm>
            <a:off x="1052736" y="-1603856"/>
            <a:ext cx="68694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0" dirty="0">
                <a:latin typeface="KG Flavor and Frames" panose="02000000000000000000" pitchFamily="2" charset="0"/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0C900-1713-432A-AD83-32C26276AEAA}"/>
              </a:ext>
            </a:extLst>
          </p:cNvPr>
          <p:cNvSpPr/>
          <p:nvPr/>
        </p:nvSpPr>
        <p:spPr>
          <a:xfrm>
            <a:off x="-31618" y="1331640"/>
            <a:ext cx="6869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dirty="0">
                <a:solidFill>
                  <a:schemeClr val="bg1"/>
                </a:solidFill>
                <a:latin typeface="Strawberry Blossom" pitchFamily="2" charset="0"/>
              </a:rPr>
              <a:t>Listes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77C588-50B1-4420-A67A-030A56EBEFCC}"/>
              </a:ext>
            </a:extLst>
          </p:cNvPr>
          <p:cNvSpPr/>
          <p:nvPr/>
        </p:nvSpPr>
        <p:spPr>
          <a:xfrm rot="16200000">
            <a:off x="5649723" y="7981543"/>
            <a:ext cx="1997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Chouette alors" panose="02000000000000000000" pitchFamily="2" charset="0"/>
              </a:rPr>
              <a:t>o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cenicienta.fr</a:t>
            </a:r>
          </a:p>
        </p:txBody>
      </p:sp>
    </p:spTree>
    <p:extLst>
      <p:ext uri="{BB962C8B-B14F-4D97-AF65-F5344CB8AC3E}">
        <p14:creationId xmlns:p14="http://schemas.microsoft.com/office/powerpoint/2010/main" val="14120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DC8C35-82DA-4CAA-8FAA-9361D5DC05BD}"/>
              </a:ext>
            </a:extLst>
          </p:cNvPr>
          <p:cNvSpPr/>
          <p:nvPr/>
        </p:nvSpPr>
        <p:spPr>
          <a:xfrm>
            <a:off x="10" y="0"/>
            <a:ext cx="6858000" cy="10436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5000" dirty="0">
                <a:solidFill>
                  <a:schemeClr val="bg1"/>
                </a:solidFill>
                <a:latin typeface="Strawberry Blossom" pitchFamily="2" charset="0"/>
              </a:rPr>
              <a:t>          Liste pour pointer</a:t>
            </a:r>
            <a:endParaRPr lang="fr-FR" sz="5000" dirty="0">
              <a:solidFill>
                <a:srgbClr val="FF6699"/>
              </a:solidFill>
              <a:latin typeface="Strawberry Blossom" pitchFamily="2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4561E3A-B855-4AF4-BE68-0F5B1A3256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61814"/>
              </p:ext>
            </p:extLst>
          </p:nvPr>
        </p:nvGraphicFramePr>
        <p:xfrm>
          <a:off x="8" y="1043608"/>
          <a:ext cx="6857983" cy="8100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0446">
                  <a:extLst>
                    <a:ext uri="{9D8B030D-6E8A-4147-A177-3AD203B41FA5}">
                      <a16:colId xmlns:a16="http://schemas.microsoft.com/office/drawing/2014/main" val="4094790436"/>
                    </a:ext>
                  </a:extLst>
                </a:gridCol>
              </a:tblGrid>
              <a:tr h="1194067">
                <a:tc grid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Eternal Promise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ctr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>
                        <a:tabLst/>
                      </a:pPr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dirty="0">
                        <a:latin typeface="Irregularis" panose="02000500000000000000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87764"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endParaRPr lang="fr-FR" sz="1500" b="0" i="0" u="none" strike="noStrike" kern="1200" dirty="0">
                        <a:solidFill>
                          <a:schemeClr val="tx1"/>
                        </a:solidFill>
                        <a:latin typeface="Irregularis" panose="02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116780"/>
                  </a:ext>
                </a:extLst>
              </a:tr>
            </a:tbl>
          </a:graphicData>
        </a:graphic>
      </p:graphicFrame>
      <p:pic>
        <p:nvPicPr>
          <p:cNvPr id="1026" name="Picture 2" descr="RÃ©sultat de recherche d'images pour &quot;watercolor cactus free&quot;">
            <a:extLst>
              <a:ext uri="{FF2B5EF4-FFF2-40B4-BE49-F238E27FC236}">
                <a16:creationId xmlns:a16="http://schemas.microsoft.com/office/drawing/2014/main" id="{560CDDED-D173-4B66-9183-1288B696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44576"/>
            <a:ext cx="2016224" cy="192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160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462</Words>
  <Application>Microsoft Office PowerPoint</Application>
  <PresentationFormat>Format US (216 x 279 mm)</PresentationFormat>
  <Paragraphs>237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52" baseType="lpstr">
      <vt:lpstr>Arial</vt:lpstr>
      <vt:lpstr>Calibri</vt:lpstr>
      <vt:lpstr>Century Gothic</vt:lpstr>
      <vt:lpstr>Chouette alors</vt:lpstr>
      <vt:lpstr>Eternal Promise</vt:lpstr>
      <vt:lpstr>Irregularis</vt:lpstr>
      <vt:lpstr>KG Eyes Wide Open</vt:lpstr>
      <vt:lpstr>KG Flavor and Frames</vt:lpstr>
      <vt:lpstr>KG Primary Penmanship</vt:lpstr>
      <vt:lpstr>KG When Oceans Rise</vt:lpstr>
      <vt:lpstr>Strawberry Blossom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C.S. Marguerite-Bourgeoys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Informatique</dc:creator>
  <cp:lastModifiedBy>Cenicienta</cp:lastModifiedBy>
  <cp:revision>128</cp:revision>
  <dcterms:created xsi:type="dcterms:W3CDTF">2016-08-02T22:17:14Z</dcterms:created>
  <dcterms:modified xsi:type="dcterms:W3CDTF">2018-07-07T06:53:58Z</dcterms:modified>
</cp:coreProperties>
</file>