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89" r:id="rId2"/>
    <p:sldId id="273" r:id="rId3"/>
    <p:sldId id="274" r:id="rId4"/>
    <p:sldId id="276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75" r:id="rId1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6F373-4251-4EF3-A4D0-3162F4A69CD5}" type="datetimeFigureOut">
              <a:rPr lang="fr-FR" smtClean="0"/>
              <a:pPr/>
              <a:t>27/07/2018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4A164-1688-49CD-A290-1CC6CC0E4D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65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271F55A-E290-44BB-BDAC-D4F61B248DEB}" type="datetimeFigureOut">
              <a:rPr lang="fr-FR" smtClean="0"/>
              <a:pPr/>
              <a:t>27/07/2018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271F55A-E290-44BB-BDAC-D4F61B248DEB}" type="datetimeFigureOut">
              <a:rPr lang="fr-FR" smtClean="0"/>
              <a:pPr/>
              <a:t>27/07/2018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271F55A-E290-44BB-BDAC-D4F61B248DEB}" type="datetimeFigureOut">
              <a:rPr lang="fr-FR" smtClean="0"/>
              <a:pPr/>
              <a:t>27/07/2018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271F55A-E290-44BB-BDAC-D4F61B248DEB}" type="datetimeFigureOut">
              <a:rPr lang="fr-FR" smtClean="0"/>
              <a:pPr/>
              <a:t>27/07/2018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271F55A-E290-44BB-BDAC-D4F61B248DEB}" type="datetimeFigureOut">
              <a:rPr lang="fr-FR" smtClean="0"/>
              <a:pPr/>
              <a:t>27/07/2018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271F55A-E290-44BB-BDAC-D4F61B248DEB}" type="datetimeFigureOut">
              <a:rPr lang="fr-FR" smtClean="0"/>
              <a:pPr/>
              <a:t>27/07/2018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271F55A-E290-44BB-BDAC-D4F61B248DEB}" type="datetimeFigureOut">
              <a:rPr lang="fr-FR" smtClean="0"/>
              <a:pPr/>
              <a:t>27/07/2018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271F55A-E290-44BB-BDAC-D4F61B248DEB}" type="datetimeFigureOut">
              <a:rPr lang="fr-FR" smtClean="0"/>
              <a:pPr/>
              <a:t>27/07/2018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271F55A-E290-44BB-BDAC-D4F61B248DEB}" type="datetimeFigureOut">
              <a:rPr lang="fr-FR" smtClean="0"/>
              <a:pPr/>
              <a:t>27/07/2018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271F55A-E290-44BB-BDAC-D4F61B248DEB}" type="datetimeFigureOut">
              <a:rPr lang="fr-FR" smtClean="0"/>
              <a:pPr/>
              <a:t>27/07/2018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C9C9BC9-A41D-4464-A4FE-D037B4E69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avec coins supérieurs arrondis 16"/>
          <p:cNvSpPr/>
          <p:nvPr userDrawn="1"/>
        </p:nvSpPr>
        <p:spPr>
          <a:xfrm>
            <a:off x="404664" y="827584"/>
            <a:ext cx="6048672" cy="797808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 userDrawn="1"/>
        </p:nvSpPr>
        <p:spPr>
          <a:xfrm>
            <a:off x="0" y="7866945"/>
            <a:ext cx="685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Irregularis" panose="02000500000000000000" pitchFamily="2" charset="0"/>
              </a:rPr>
              <a:t>Année scolaire 2017 – 2018</a:t>
            </a:r>
          </a:p>
          <a:p>
            <a:pPr algn="ctr"/>
            <a:r>
              <a:rPr lang="fr-FR" sz="2500" dirty="0">
                <a:latin typeface="Fineliner Script" panose="02000506020000020003" pitchFamily="2" charset="0"/>
              </a:rPr>
              <a:t>Classe de CE1/CE2 – Bidule Truc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0" y="107504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chemeClr val="bg1"/>
                </a:solidFill>
                <a:latin typeface="Irregularis" panose="02000500000000000000" pitchFamily="2" charset="0"/>
                <a:ea typeface="A Gentle Touch" pitchFamily="2" charset="0"/>
              </a:rPr>
              <a:t>Nom : 			</a:t>
            </a:r>
            <a:r>
              <a:rPr lang="fr-FR" sz="3000" b="1" baseline="0" dirty="0">
                <a:solidFill>
                  <a:schemeClr val="bg1"/>
                </a:solidFill>
                <a:latin typeface="Irregularis" panose="02000500000000000000" pitchFamily="2" charset="0"/>
                <a:ea typeface="A Gentle Touch" pitchFamily="2" charset="0"/>
              </a:rPr>
              <a:t>      </a:t>
            </a:r>
            <a:r>
              <a:rPr lang="fr-FR" sz="3000" b="1" dirty="0">
                <a:solidFill>
                  <a:schemeClr val="bg1"/>
                </a:solidFill>
                <a:latin typeface="Irregularis" panose="02000500000000000000" pitchFamily="2" charset="0"/>
                <a:ea typeface="A Gentle Touch" pitchFamily="2" charset="0"/>
              </a:rPr>
              <a:t>Prénom :</a:t>
            </a:r>
          </a:p>
        </p:txBody>
      </p:sp>
      <p:sp>
        <p:nvSpPr>
          <p:cNvPr id="22" name="Rectangle à coins arrondis 11"/>
          <p:cNvSpPr/>
          <p:nvPr userDrawn="1"/>
        </p:nvSpPr>
        <p:spPr>
          <a:xfrm>
            <a:off x="1124744" y="107504"/>
            <a:ext cx="194421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14"/>
          <p:cNvSpPr/>
          <p:nvPr userDrawn="1"/>
        </p:nvSpPr>
        <p:spPr>
          <a:xfrm>
            <a:off x="4797152" y="107504"/>
            <a:ext cx="194421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1156" y="8748464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Chouette alors" panose="02000000000000000000" pitchFamily="2" charset="0"/>
              </a:rPr>
              <a:t>o</a:t>
            </a:r>
            <a:r>
              <a:rPr lang="fr-FR" sz="1000" dirty="0">
                <a:solidFill>
                  <a:schemeClr val="bg1"/>
                </a:solidFill>
                <a:latin typeface="Century Gothic" pitchFamily="34" charset="0"/>
              </a:rPr>
              <a:t>cenicienta.fr				       Images : En classe avec Ludo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708536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dirty="0">
                <a:latin typeface="LittleBird" panose="02000603000000000000" pitchFamily="2" charset="0"/>
                <a:ea typeface="LittleBird" panose="02000603000000000000" pitchFamily="2" charset="0"/>
              </a:rPr>
              <a:t>Brouillon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704" y="2195736"/>
            <a:ext cx="5570887" cy="55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4664" y="1106265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latin typeface="LittleBird" panose="02000603000000000000" pitchFamily="2" charset="0"/>
                <a:ea typeface="LittleBird" panose="02000603000000000000" pitchFamily="2" charset="0"/>
              </a:rPr>
              <a:t>Lutin </a:t>
            </a:r>
            <a:r>
              <a:rPr lang="fr-FR" sz="3000" dirty="0">
                <a:latin typeface="LittleBird" panose="02000603000000000000" pitchFamily="2" charset="0"/>
                <a:ea typeface="LittleBird" panose="02000603000000000000" pitchFamily="2" charset="0"/>
              </a:rPr>
              <a:t>des</a:t>
            </a:r>
            <a:r>
              <a:rPr lang="fr-FR" sz="5000" dirty="0">
                <a:latin typeface="LittleBird" panose="02000603000000000000" pitchFamily="2" charset="0"/>
                <a:ea typeface="LittleBird" panose="02000603000000000000" pitchFamily="2" charset="0"/>
              </a:rPr>
              <a:t> </a:t>
            </a:r>
            <a:r>
              <a:rPr lang="fr-FR" sz="8000" dirty="0">
                <a:latin typeface="LittleBird" panose="02000603000000000000" pitchFamily="2" charset="0"/>
                <a:ea typeface="LittleBird" panose="02000603000000000000" pitchFamily="2" charset="0"/>
              </a:rPr>
              <a:t>Sons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6" y="2269688"/>
            <a:ext cx="2924944" cy="35200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04" y="4080214"/>
            <a:ext cx="2780928" cy="36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5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4664" y="1106265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latin typeface="LittleBird" panose="02000603000000000000" pitchFamily="2" charset="0"/>
                <a:ea typeface="LittleBird" panose="02000603000000000000" pitchFamily="2" charset="0"/>
              </a:rPr>
              <a:t>Classeur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E6A566-6B98-4CCD-95BB-27FEF0CE3DEE}"/>
              </a:ext>
            </a:extLst>
          </p:cNvPr>
          <p:cNvSpPr txBox="1"/>
          <p:nvPr/>
        </p:nvSpPr>
        <p:spPr>
          <a:xfrm>
            <a:off x="1628800" y="2736667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Littérature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C06CF0-D743-4A7A-887E-BFA3901D6A0D}"/>
              </a:ext>
            </a:extLst>
          </p:cNvPr>
          <p:cNvSpPr txBox="1"/>
          <p:nvPr/>
        </p:nvSpPr>
        <p:spPr>
          <a:xfrm>
            <a:off x="1628800" y="3491880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Lecture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AF7F95A-CE84-4AEC-AB3D-8978770AE5FC}"/>
              </a:ext>
            </a:extLst>
          </p:cNvPr>
          <p:cNvSpPr txBox="1"/>
          <p:nvPr/>
        </p:nvSpPr>
        <p:spPr>
          <a:xfrm>
            <a:off x="1628800" y="4283968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Rédaction	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705769-009F-4DA2-ADDC-DB48A2AD8DF7}"/>
              </a:ext>
            </a:extLst>
          </p:cNvPr>
          <p:cNvSpPr txBox="1"/>
          <p:nvPr/>
        </p:nvSpPr>
        <p:spPr>
          <a:xfrm>
            <a:off x="4221088" y="262778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Enseignement Moral et Civique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17FCB87-13D9-4487-9F15-86E97EC2F74D}"/>
              </a:ext>
            </a:extLst>
          </p:cNvPr>
          <p:cNvSpPr txBox="1"/>
          <p:nvPr/>
        </p:nvSpPr>
        <p:spPr>
          <a:xfrm>
            <a:off x="4221088" y="3491880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Anglais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CA468E0-E105-4559-9412-19031EB08EB4}"/>
              </a:ext>
            </a:extLst>
          </p:cNvPr>
          <p:cNvSpPr txBox="1"/>
          <p:nvPr/>
        </p:nvSpPr>
        <p:spPr>
          <a:xfrm>
            <a:off x="4221088" y="4211960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Ateliers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E98E09C-B076-47CB-81A8-CA64AE1CAB24}"/>
              </a:ext>
            </a:extLst>
          </p:cNvPr>
          <p:cNvSpPr/>
          <p:nvPr/>
        </p:nvSpPr>
        <p:spPr>
          <a:xfrm>
            <a:off x="836712" y="3347864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99B85FF-738C-4BCA-AFF9-4EFE72BA898F}"/>
              </a:ext>
            </a:extLst>
          </p:cNvPr>
          <p:cNvSpPr/>
          <p:nvPr/>
        </p:nvSpPr>
        <p:spPr>
          <a:xfrm>
            <a:off x="836712" y="2555776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98B876D-F86A-4068-9315-671945A9424B}"/>
              </a:ext>
            </a:extLst>
          </p:cNvPr>
          <p:cNvSpPr/>
          <p:nvPr/>
        </p:nvSpPr>
        <p:spPr>
          <a:xfrm>
            <a:off x="836712" y="4139952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261CCD7-8FD5-4BDA-8D30-17529493D620}"/>
              </a:ext>
            </a:extLst>
          </p:cNvPr>
          <p:cNvSpPr/>
          <p:nvPr/>
        </p:nvSpPr>
        <p:spPr>
          <a:xfrm>
            <a:off x="3501008" y="3347864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542C053-6BF2-47ED-A9F9-A7CF8ED45410}"/>
              </a:ext>
            </a:extLst>
          </p:cNvPr>
          <p:cNvSpPr/>
          <p:nvPr/>
        </p:nvSpPr>
        <p:spPr>
          <a:xfrm>
            <a:off x="3501008" y="2555776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88B73D7-4DB8-42CA-B031-CF8F87D85532}"/>
              </a:ext>
            </a:extLst>
          </p:cNvPr>
          <p:cNvSpPr/>
          <p:nvPr/>
        </p:nvSpPr>
        <p:spPr>
          <a:xfrm>
            <a:off x="3501008" y="4139952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AE9FC80-8BD6-4037-BE61-DAA7DB3E6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837907"/>
              </p:ext>
            </p:extLst>
          </p:nvPr>
        </p:nvGraphicFramePr>
        <p:xfrm>
          <a:off x="692696" y="5102635"/>
          <a:ext cx="2969465" cy="2664298"/>
        </p:xfrm>
        <a:graphic>
          <a:graphicData uri="http://schemas.openxmlformats.org/drawingml/2006/table">
            <a:tbl>
              <a:tblPr/>
              <a:tblGrid>
                <a:gridCol w="683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Eternal Promise" pitchFamily="2" charset="0"/>
                          <a:ea typeface="Eternal Promise" pitchFamily="2" charset="0"/>
                          <a:cs typeface="Times New Roman"/>
                        </a:rPr>
                        <a:t>Période</a:t>
                      </a:r>
                    </a:p>
                  </a:txBody>
                  <a:tcPr marL="53601" marR="53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Eternal Promise" pitchFamily="2" charset="0"/>
                          <a:ea typeface="Eternal Promise" pitchFamily="2" charset="0"/>
                          <a:cs typeface="Times New Roman"/>
                        </a:rPr>
                        <a:t>Signature</a:t>
                      </a:r>
                    </a:p>
                  </a:txBody>
                  <a:tcPr marL="53601" marR="53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njelika Rose" pitchFamily="2" charset="0"/>
                          <a:ea typeface="Anjelika Rose" pitchFamily="2" charset="0"/>
                          <a:cs typeface="Times New Roman"/>
                        </a:rPr>
                        <a:t>1</a:t>
                      </a:r>
                    </a:p>
                  </a:txBody>
                  <a:tcPr marL="53601" marR="53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Anjelika Rose" pitchFamily="2" charset="0"/>
                        <a:ea typeface="Anjelika Rose" pitchFamily="2" charset="0"/>
                        <a:cs typeface="Times New Roman"/>
                      </a:endParaRPr>
                    </a:p>
                  </a:txBody>
                  <a:tcPr marL="53601" marR="53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njelika Rose" pitchFamily="2" charset="0"/>
                          <a:ea typeface="Anjelika Rose" pitchFamily="2" charset="0"/>
                          <a:cs typeface="Times New Roman"/>
                        </a:rPr>
                        <a:t>2</a:t>
                      </a:r>
                    </a:p>
                  </a:txBody>
                  <a:tcPr marL="53601" marR="53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Anjelika Rose" pitchFamily="2" charset="0"/>
                        <a:ea typeface="Anjelika Rose" pitchFamily="2" charset="0"/>
                        <a:cs typeface="Times New Roman"/>
                      </a:endParaRPr>
                    </a:p>
                  </a:txBody>
                  <a:tcPr marL="53601" marR="53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njelika Rose" pitchFamily="2" charset="0"/>
                          <a:ea typeface="Anjelika Rose" pitchFamily="2" charset="0"/>
                          <a:cs typeface="Times New Roman"/>
                        </a:rPr>
                        <a:t>3</a:t>
                      </a:r>
                    </a:p>
                  </a:txBody>
                  <a:tcPr marL="53601" marR="53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Anjelika Rose" pitchFamily="2" charset="0"/>
                        <a:ea typeface="Anjelika Rose" pitchFamily="2" charset="0"/>
                        <a:cs typeface="Times New Roman"/>
                      </a:endParaRPr>
                    </a:p>
                  </a:txBody>
                  <a:tcPr marL="53601" marR="53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njelika Rose" pitchFamily="2" charset="0"/>
                          <a:ea typeface="Anjelika Rose" pitchFamily="2" charset="0"/>
                          <a:cs typeface="Times New Roman"/>
                        </a:rPr>
                        <a:t>4</a:t>
                      </a:r>
                    </a:p>
                  </a:txBody>
                  <a:tcPr marL="53601" marR="53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Anjelika Rose" pitchFamily="2" charset="0"/>
                        <a:ea typeface="Anjelika Rose" pitchFamily="2" charset="0"/>
                        <a:cs typeface="Times New Roman"/>
                      </a:endParaRPr>
                    </a:p>
                  </a:txBody>
                  <a:tcPr marL="53601" marR="53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njelika Rose" pitchFamily="2" charset="0"/>
                          <a:ea typeface="Anjelika Rose" pitchFamily="2" charset="0"/>
                          <a:cs typeface="Times New Roman"/>
                        </a:rPr>
                        <a:t>5</a:t>
                      </a:r>
                    </a:p>
                  </a:txBody>
                  <a:tcPr marL="53601" marR="53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Anjelika Rose" pitchFamily="2" charset="0"/>
                        <a:ea typeface="Anjelika Rose" pitchFamily="2" charset="0"/>
                        <a:cs typeface="Times New Roman"/>
                      </a:endParaRPr>
                    </a:p>
                  </a:txBody>
                  <a:tcPr marL="53601" marR="53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" name="Image 20">
            <a:extLst>
              <a:ext uri="{FF2B5EF4-FFF2-40B4-BE49-F238E27FC236}">
                <a16:creationId xmlns:a16="http://schemas.microsoft.com/office/drawing/2014/main" id="{CE051DCE-6858-4A05-8120-C14E77497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81" y="4932040"/>
            <a:ext cx="2517547" cy="25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0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4664" y="1106265"/>
            <a:ext cx="6309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LittleBird" panose="02000603000000000000" pitchFamily="2" charset="0"/>
                <a:ea typeface="LittleBird" panose="02000603000000000000" pitchFamily="2" charset="0"/>
              </a:rPr>
              <a:t>Histoire</a:t>
            </a:r>
            <a:r>
              <a:rPr lang="fr-FR" sz="8000" dirty="0">
                <a:latin typeface="LittleBird" panose="02000603000000000000" pitchFamily="2" charset="0"/>
                <a:ea typeface="LittleBird" panose="02000603000000000000" pitchFamily="2" charset="0"/>
              </a:rPr>
              <a:t> </a:t>
            </a:r>
            <a:r>
              <a:rPr lang="fr-FR" sz="3000" dirty="0">
                <a:latin typeface="LittleBird" panose="02000603000000000000" pitchFamily="2" charset="0"/>
                <a:ea typeface="LittleBird" panose="02000603000000000000" pitchFamily="2" charset="0"/>
              </a:rPr>
              <a:t>des</a:t>
            </a:r>
            <a:r>
              <a:rPr lang="fr-FR" sz="5000" dirty="0">
                <a:latin typeface="LittleBird" panose="02000603000000000000" pitchFamily="2" charset="0"/>
                <a:ea typeface="LittleBird" panose="02000603000000000000" pitchFamily="2" charset="0"/>
              </a:rPr>
              <a:t> </a:t>
            </a:r>
            <a:r>
              <a:rPr lang="fr-FR" sz="7000" dirty="0">
                <a:latin typeface="LittleBird" panose="02000603000000000000" pitchFamily="2" charset="0"/>
                <a:ea typeface="LittleBird" panose="02000603000000000000" pitchFamily="2" charset="0"/>
              </a:rPr>
              <a:t>Arts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2" y="2267744"/>
            <a:ext cx="4357303" cy="57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4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6672" y="899592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LittleBird" panose="02000603000000000000" pitchFamily="2" charset="0"/>
                <a:ea typeface="LittleBird" panose="02000603000000000000" pitchFamily="2" charset="0"/>
              </a:rPr>
              <a:t>Cahier</a:t>
            </a:r>
            <a:r>
              <a:rPr lang="fr-FR" sz="7000" dirty="0">
                <a:latin typeface="LittleBird" panose="02000603000000000000" pitchFamily="2" charset="0"/>
                <a:ea typeface="LittleBird" panose="02000603000000000000" pitchFamily="2" charset="0"/>
              </a:rPr>
              <a:t> </a:t>
            </a:r>
            <a:r>
              <a:rPr lang="fr-FR" sz="3000" dirty="0">
                <a:latin typeface="LittleBird" panose="02000603000000000000" pitchFamily="2" charset="0"/>
                <a:ea typeface="LittleBird" panose="02000603000000000000" pitchFamily="2" charset="0"/>
              </a:rPr>
              <a:t>du</a:t>
            </a:r>
            <a:r>
              <a:rPr lang="fr-FR" sz="7000" dirty="0">
                <a:latin typeface="LittleBird" panose="02000603000000000000" pitchFamily="2" charset="0"/>
                <a:ea typeface="LittleBird" panose="02000603000000000000" pitchFamily="2" charset="0"/>
              </a:rPr>
              <a:t> </a:t>
            </a:r>
            <a:r>
              <a:rPr lang="fr-FR" sz="8000" dirty="0">
                <a:latin typeface="LittleBird" panose="02000603000000000000" pitchFamily="2" charset="0"/>
                <a:ea typeface="LittleBird" panose="02000603000000000000" pitchFamily="2" charset="0"/>
              </a:rPr>
              <a:t>jour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08" y="2189819"/>
            <a:ext cx="3934808" cy="56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708536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dirty="0" err="1">
                <a:latin typeface="LittleBird" panose="02000603000000000000" pitchFamily="2" charset="0"/>
                <a:ea typeface="LittleBird" panose="02000603000000000000" pitchFamily="2" charset="0"/>
              </a:rPr>
              <a:t>Francais</a:t>
            </a:r>
            <a:endParaRPr lang="fr-FR" sz="10000" dirty="0">
              <a:latin typeface="LittleBird" panose="02000603000000000000" pitchFamily="2" charset="0"/>
              <a:ea typeface="LittleBird" panose="02000603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1261" y="3491880"/>
            <a:ext cx="3430067" cy="2448272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42E6A566-6B98-4CCD-95BB-27FEF0CE3DEE}"/>
              </a:ext>
            </a:extLst>
          </p:cNvPr>
          <p:cNvSpPr txBox="1"/>
          <p:nvPr/>
        </p:nvSpPr>
        <p:spPr>
          <a:xfrm>
            <a:off x="1556792" y="3707904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Vocabulaire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6C06CF0-D743-4A7A-887E-BFA3901D6A0D}"/>
              </a:ext>
            </a:extLst>
          </p:cNvPr>
          <p:cNvSpPr txBox="1"/>
          <p:nvPr/>
        </p:nvSpPr>
        <p:spPr>
          <a:xfrm>
            <a:off x="1556792" y="4499992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Grammaire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AF7F95A-CE84-4AEC-AB3D-8978770AE5FC}"/>
              </a:ext>
            </a:extLst>
          </p:cNvPr>
          <p:cNvSpPr txBox="1"/>
          <p:nvPr/>
        </p:nvSpPr>
        <p:spPr>
          <a:xfrm>
            <a:off x="1556792" y="5256947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Conjugaison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9E98E09C-B076-47CB-81A8-CA64AE1CAB24}"/>
              </a:ext>
            </a:extLst>
          </p:cNvPr>
          <p:cNvSpPr/>
          <p:nvPr/>
        </p:nvSpPr>
        <p:spPr>
          <a:xfrm>
            <a:off x="764704" y="4283968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B99B85FF-738C-4BCA-AFF9-4EFE72BA898F}"/>
              </a:ext>
            </a:extLst>
          </p:cNvPr>
          <p:cNvSpPr/>
          <p:nvPr/>
        </p:nvSpPr>
        <p:spPr>
          <a:xfrm>
            <a:off x="764704" y="3491880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498B876D-F86A-4068-9315-671945A9424B}"/>
              </a:ext>
            </a:extLst>
          </p:cNvPr>
          <p:cNvSpPr/>
          <p:nvPr/>
        </p:nvSpPr>
        <p:spPr>
          <a:xfrm>
            <a:off x="764704" y="5076056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5705769-009F-4DA2-ADDC-DB48A2AD8DF7}"/>
              </a:ext>
            </a:extLst>
          </p:cNvPr>
          <p:cNvSpPr txBox="1"/>
          <p:nvPr/>
        </p:nvSpPr>
        <p:spPr>
          <a:xfrm>
            <a:off x="1556792" y="6049035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Orthographe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9542C053-6BF2-47ED-A9F9-A7CF8ED45410}"/>
              </a:ext>
            </a:extLst>
          </p:cNvPr>
          <p:cNvSpPr/>
          <p:nvPr/>
        </p:nvSpPr>
        <p:spPr>
          <a:xfrm>
            <a:off x="764704" y="5868144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</p:spTree>
    <p:extLst>
      <p:ext uri="{BB962C8B-B14F-4D97-AF65-F5344CB8AC3E}">
        <p14:creationId xmlns:p14="http://schemas.microsoft.com/office/powerpoint/2010/main" val="193612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708536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dirty="0">
                <a:latin typeface="LittleBird" panose="02000603000000000000" pitchFamily="2" charset="0"/>
                <a:ea typeface="LittleBird" panose="02000603000000000000" pitchFamily="2" charset="0"/>
              </a:rPr>
              <a:t>Maths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771800"/>
            <a:ext cx="2667651" cy="422883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E6A566-6B98-4CCD-95BB-27FEF0CE3DEE}"/>
              </a:ext>
            </a:extLst>
          </p:cNvPr>
          <p:cNvSpPr txBox="1"/>
          <p:nvPr/>
        </p:nvSpPr>
        <p:spPr>
          <a:xfrm>
            <a:off x="1556792" y="3707904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Numération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C06CF0-D743-4A7A-887E-BFA3901D6A0D}"/>
              </a:ext>
            </a:extLst>
          </p:cNvPr>
          <p:cNvSpPr txBox="1"/>
          <p:nvPr/>
        </p:nvSpPr>
        <p:spPr>
          <a:xfrm>
            <a:off x="1556792" y="4499992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Calcul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F7F95A-CE84-4AEC-AB3D-8978770AE5FC}"/>
              </a:ext>
            </a:extLst>
          </p:cNvPr>
          <p:cNvSpPr txBox="1"/>
          <p:nvPr/>
        </p:nvSpPr>
        <p:spPr>
          <a:xfrm>
            <a:off x="1556792" y="5256947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Kristen ITC" pitchFamily="66" charset="0"/>
              </a:rPr>
              <a:t>Géométrie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E98E09C-B076-47CB-81A8-CA64AE1CAB24}"/>
              </a:ext>
            </a:extLst>
          </p:cNvPr>
          <p:cNvSpPr/>
          <p:nvPr/>
        </p:nvSpPr>
        <p:spPr>
          <a:xfrm>
            <a:off x="764704" y="4283968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99B85FF-738C-4BCA-AFF9-4EFE72BA898F}"/>
              </a:ext>
            </a:extLst>
          </p:cNvPr>
          <p:cNvSpPr/>
          <p:nvPr/>
        </p:nvSpPr>
        <p:spPr>
          <a:xfrm>
            <a:off x="764704" y="3491880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8B876D-F86A-4068-9315-671945A9424B}"/>
              </a:ext>
            </a:extLst>
          </p:cNvPr>
          <p:cNvSpPr/>
          <p:nvPr/>
        </p:nvSpPr>
        <p:spPr>
          <a:xfrm>
            <a:off x="764704" y="5076056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705769-009F-4DA2-ADDC-DB48A2AD8DF7}"/>
              </a:ext>
            </a:extLst>
          </p:cNvPr>
          <p:cNvSpPr txBox="1"/>
          <p:nvPr/>
        </p:nvSpPr>
        <p:spPr>
          <a:xfrm>
            <a:off x="1556792" y="6049035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>
                <a:latin typeface="Kristen ITC" pitchFamily="66" charset="0"/>
              </a:rPr>
              <a:t>Mesure</a:t>
            </a:r>
            <a:endParaRPr lang="fr-FR" sz="1500" dirty="0">
              <a:latin typeface="Kristen ITC" pitchFamily="66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542C053-6BF2-47ED-A9F9-A7CF8ED45410}"/>
              </a:ext>
            </a:extLst>
          </p:cNvPr>
          <p:cNvSpPr/>
          <p:nvPr/>
        </p:nvSpPr>
        <p:spPr>
          <a:xfrm>
            <a:off x="764704" y="5868144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/>
          </a:p>
        </p:txBody>
      </p:sp>
    </p:spTree>
    <p:extLst>
      <p:ext uri="{BB962C8B-B14F-4D97-AF65-F5344CB8AC3E}">
        <p14:creationId xmlns:p14="http://schemas.microsoft.com/office/powerpoint/2010/main" val="296177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0648" y="1106265"/>
            <a:ext cx="6309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900" dirty="0">
                <a:latin typeface="LittleBird" panose="02000603000000000000" pitchFamily="2" charset="0"/>
                <a:ea typeface="LittleBird" panose="02000603000000000000" pitchFamily="2" charset="0"/>
              </a:rPr>
              <a:t>Poésies</a:t>
            </a:r>
            <a:r>
              <a:rPr lang="fr-FR" sz="8000" dirty="0">
                <a:latin typeface="LittleBird" panose="02000603000000000000" pitchFamily="2" charset="0"/>
                <a:ea typeface="LittleBird" panose="02000603000000000000" pitchFamily="2" charset="0"/>
              </a:rPr>
              <a:t> </a:t>
            </a:r>
            <a:r>
              <a:rPr lang="fr-FR" sz="3000" dirty="0">
                <a:latin typeface="LittleBird" panose="02000603000000000000" pitchFamily="2" charset="0"/>
                <a:ea typeface="LittleBird" panose="02000603000000000000" pitchFamily="2" charset="0"/>
              </a:rPr>
              <a:t>et</a:t>
            </a:r>
            <a:r>
              <a:rPr lang="fr-FR" sz="5000" dirty="0">
                <a:latin typeface="LittleBird" panose="02000603000000000000" pitchFamily="2" charset="0"/>
                <a:ea typeface="LittleBird" panose="02000603000000000000" pitchFamily="2" charset="0"/>
              </a:rPr>
              <a:t> </a:t>
            </a:r>
            <a:r>
              <a:rPr lang="fr-FR" sz="6900" dirty="0">
                <a:latin typeface="LittleBird" panose="02000603000000000000" pitchFamily="2" charset="0"/>
                <a:ea typeface="LittleBird" panose="02000603000000000000" pitchFamily="2" charset="0"/>
              </a:rPr>
              <a:t>Chants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4" y="2195736"/>
            <a:ext cx="3098850" cy="41576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08" y="3837984"/>
            <a:ext cx="3024336" cy="39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7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708536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dirty="0">
                <a:latin typeface="LittleBird" panose="02000603000000000000" pitchFamily="2" charset="0"/>
                <a:ea typeface="LittleBird" panose="02000603000000000000" pitchFamily="2" charset="0"/>
              </a:rPr>
              <a:t>Espace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2267744"/>
            <a:ext cx="5670248" cy="56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8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708536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dirty="0">
                <a:latin typeface="LittleBird" panose="02000603000000000000" pitchFamily="2" charset="0"/>
                <a:ea typeface="LittleBird" panose="02000603000000000000" pitchFamily="2" charset="0"/>
              </a:rPr>
              <a:t>Temps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2267744"/>
            <a:ext cx="583264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708536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dirty="0">
                <a:latin typeface="LittleBird" panose="02000603000000000000" pitchFamily="2" charset="0"/>
                <a:ea typeface="LittleBird" panose="02000603000000000000" pitchFamily="2" charset="0"/>
              </a:rPr>
              <a:t>Sciences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9" y="2339752"/>
            <a:ext cx="556994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7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043608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0" dirty="0" err="1">
                <a:latin typeface="LittleBird" panose="02000603000000000000" pitchFamily="2" charset="0"/>
                <a:ea typeface="LittleBird" panose="02000603000000000000" pitchFamily="2" charset="0"/>
              </a:rPr>
              <a:t>Evaluations</a:t>
            </a:r>
            <a:endParaRPr lang="fr-FR" sz="9000" dirty="0">
              <a:latin typeface="LittleBird" panose="02000603000000000000" pitchFamily="2" charset="0"/>
              <a:ea typeface="LittleBird" panose="02000603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6862" y="2267744"/>
            <a:ext cx="372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84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44</Words>
  <Application>Microsoft Office PowerPoint</Application>
  <PresentationFormat>Affichage à l'écran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A Gentle Touch</vt:lpstr>
      <vt:lpstr>Anjelika Rose</vt:lpstr>
      <vt:lpstr>Arial</vt:lpstr>
      <vt:lpstr>Calibri</vt:lpstr>
      <vt:lpstr>Century Gothic</vt:lpstr>
      <vt:lpstr>Chouette alors</vt:lpstr>
      <vt:lpstr>Eternal Promise</vt:lpstr>
      <vt:lpstr>Fineliner Script</vt:lpstr>
      <vt:lpstr>Irregularis</vt:lpstr>
      <vt:lpstr>Kristen ITC</vt:lpstr>
      <vt:lpstr>LittleBird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</dc:creator>
  <cp:lastModifiedBy>Cenicienta</cp:lastModifiedBy>
  <cp:revision>100</cp:revision>
  <dcterms:created xsi:type="dcterms:W3CDTF">2015-08-12T08:41:36Z</dcterms:created>
  <dcterms:modified xsi:type="dcterms:W3CDTF">2018-07-27T12:02:04Z</dcterms:modified>
</cp:coreProperties>
</file>