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6" r:id="rId2"/>
    <p:sldId id="256" r:id="rId3"/>
    <p:sldId id="267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99"/>
    <a:srgbClr val="FF5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4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71B4-8885-4567-9587-753978C40032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C4ED9-B4A4-41BA-92F9-AC92E234A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45351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71B4-8885-4567-9587-753978C40032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C4ED9-B4A4-41BA-92F9-AC92E234A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31020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71B4-8885-4567-9587-753978C40032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C4ED9-B4A4-41BA-92F9-AC92E234A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30946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71B4-8885-4567-9587-753978C40032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C4ED9-B4A4-41BA-92F9-AC92E234A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48987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71B4-8885-4567-9587-753978C40032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C4ED9-B4A4-41BA-92F9-AC92E234A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7532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71B4-8885-4567-9587-753978C40032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C4ED9-B4A4-41BA-92F9-AC92E234A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03025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71B4-8885-4567-9587-753978C40032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C4ED9-B4A4-41BA-92F9-AC92E234A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91381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71B4-8885-4567-9587-753978C40032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C4ED9-B4A4-41BA-92F9-AC92E234A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8448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71B4-8885-4567-9587-753978C40032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C4ED9-B4A4-41BA-92F9-AC92E234A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1982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71B4-8885-4567-9587-753978C40032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C4ED9-B4A4-41BA-92F9-AC92E234A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7016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0771B4-8885-4567-9587-753978C40032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3C4ED9-B4A4-41BA-92F9-AC92E234A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0547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0771B4-8885-4567-9587-753978C40032}" type="datetimeFigureOut">
              <a:rPr lang="fr-FR" smtClean="0"/>
              <a:t>03/12/2017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3C4ED9-B4A4-41BA-92F9-AC92E234AC5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6120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86E0D149-8E10-4832-836D-1EB3584453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9616" cy="68580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659B960-381D-4A26-AD55-BD135D283A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384" y="0"/>
            <a:ext cx="629616" cy="6858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41ED4BE-DAB5-4D21-9DB9-0B119A99E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14800" y="-3114192"/>
            <a:ext cx="629616" cy="6858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8A0DDB19-5073-4254-95C1-0518FE69E0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57192" y="3114192"/>
            <a:ext cx="629616" cy="68580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EBE4E486-E2AA-4735-A9FE-A70EBABF2268}"/>
              </a:ext>
            </a:extLst>
          </p:cNvPr>
          <p:cNvSpPr txBox="1"/>
          <p:nvPr/>
        </p:nvSpPr>
        <p:spPr>
          <a:xfrm>
            <a:off x="0" y="461548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dirty="0" err="1">
                <a:latin typeface="AdamGorry-Lights" panose="020F0702020204020204" pitchFamily="34" charset="0"/>
              </a:rPr>
              <a:t>DIPLôME</a:t>
            </a:r>
            <a:endParaRPr lang="fr-FR" sz="5000" dirty="0">
              <a:latin typeface="AdamGorry-Lights" panose="020F0702020204020204" pitchFamily="34" charset="0"/>
            </a:endParaRPr>
          </a:p>
          <a:p>
            <a:pPr algn="ctr"/>
            <a:r>
              <a:rPr lang="fr-FR" sz="5000" dirty="0">
                <a:latin typeface="AdamGorry-Lights" panose="020F0702020204020204" pitchFamily="34" charset="0"/>
              </a:rPr>
              <a:t>RALLYE LECTURE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AAFC7177-8A84-4D0A-81E3-689F58D0FDF2}"/>
              </a:ext>
            </a:extLst>
          </p:cNvPr>
          <p:cNvSpPr/>
          <p:nvPr/>
        </p:nvSpPr>
        <p:spPr>
          <a:xfrm>
            <a:off x="2078327" y="3273329"/>
            <a:ext cx="400594" cy="39406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A901E7C6-C01B-4CDF-9095-66EBA21435A6}"/>
              </a:ext>
            </a:extLst>
          </p:cNvPr>
          <p:cNvSpPr/>
          <p:nvPr/>
        </p:nvSpPr>
        <p:spPr>
          <a:xfrm>
            <a:off x="3631052" y="3273330"/>
            <a:ext cx="400594" cy="39406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F6436A78-7D50-49F7-BB32-9071F674080C}"/>
              </a:ext>
            </a:extLst>
          </p:cNvPr>
          <p:cNvSpPr/>
          <p:nvPr/>
        </p:nvSpPr>
        <p:spPr>
          <a:xfrm>
            <a:off x="5183777" y="3273330"/>
            <a:ext cx="400594" cy="39406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2274C502-8150-44E9-BA74-64F87EA8C07A}"/>
              </a:ext>
            </a:extLst>
          </p:cNvPr>
          <p:cNvSpPr/>
          <p:nvPr/>
        </p:nvSpPr>
        <p:spPr>
          <a:xfrm>
            <a:off x="6736502" y="3273330"/>
            <a:ext cx="400594" cy="39406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1DE47AC-7BF8-4079-8218-828D6A2E0D9A}"/>
              </a:ext>
            </a:extLst>
          </p:cNvPr>
          <p:cNvSpPr txBox="1"/>
          <p:nvPr/>
        </p:nvSpPr>
        <p:spPr>
          <a:xfrm>
            <a:off x="1397320" y="4002111"/>
            <a:ext cx="176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Encouragement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C72DEDE-7C3F-410A-A100-D76C2B2D615E}"/>
              </a:ext>
            </a:extLst>
          </p:cNvPr>
          <p:cNvSpPr txBox="1"/>
          <p:nvPr/>
        </p:nvSpPr>
        <p:spPr>
          <a:xfrm>
            <a:off x="2950045" y="3866603"/>
            <a:ext cx="176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Médaille </a:t>
            </a:r>
          </a:p>
          <a:p>
            <a:pPr algn="ctr"/>
            <a:r>
              <a:rPr lang="fr-FR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de bronze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0284295-8BF6-469F-BA77-DE8CE9A6E076}"/>
              </a:ext>
            </a:extLst>
          </p:cNvPr>
          <p:cNvSpPr txBox="1"/>
          <p:nvPr/>
        </p:nvSpPr>
        <p:spPr>
          <a:xfrm>
            <a:off x="4465793" y="3866603"/>
            <a:ext cx="176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Médaille </a:t>
            </a:r>
          </a:p>
          <a:p>
            <a:pPr algn="ctr"/>
            <a:r>
              <a:rPr lang="fr-FR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d'argent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A7492D9-81ED-4A31-9165-6EEA3B2A4555}"/>
              </a:ext>
            </a:extLst>
          </p:cNvPr>
          <p:cNvSpPr txBox="1"/>
          <p:nvPr/>
        </p:nvSpPr>
        <p:spPr>
          <a:xfrm>
            <a:off x="6055495" y="3866603"/>
            <a:ext cx="176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Médaille </a:t>
            </a:r>
          </a:p>
          <a:p>
            <a:pPr algn="ctr"/>
            <a:r>
              <a:rPr lang="fr-FR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d’or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3E7DC59-5C8C-4D47-9645-BAC40C4A6655}"/>
              </a:ext>
            </a:extLst>
          </p:cNvPr>
          <p:cNvSpPr txBox="1"/>
          <p:nvPr/>
        </p:nvSpPr>
        <p:spPr>
          <a:xfrm>
            <a:off x="-28002" y="1981329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500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Attribué à  </a:t>
            </a:r>
            <a:r>
              <a:rPr lang="fr-FR" sz="3500" dirty="0">
                <a:solidFill>
                  <a:srgbClr val="FF5050"/>
                </a:solidFill>
                <a:latin typeface="Always In My Heart" panose="02000603000000000000" pitchFamily="2" charset="0"/>
                <a:ea typeface="Always In My Heart" panose="02000603000000000000" pitchFamily="2" charset="0"/>
              </a:rPr>
              <a:t>Truc Muche</a:t>
            </a:r>
          </a:p>
          <a:p>
            <a:pPr algn="ctr"/>
            <a:r>
              <a:rPr lang="fr-FR" sz="3500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Tu as eu </a:t>
            </a:r>
            <a:r>
              <a:rPr lang="fr-FR" sz="3500" dirty="0">
                <a:solidFill>
                  <a:srgbClr val="92D050"/>
                </a:solidFill>
                <a:latin typeface="Always In My Heart" panose="02000603000000000000" pitchFamily="2" charset="0"/>
                <a:ea typeface="Always In My Heart" panose="02000603000000000000" pitchFamily="2" charset="0"/>
              </a:rPr>
              <a:t>40 points </a:t>
            </a:r>
            <a:r>
              <a:rPr lang="fr-FR" sz="3500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(sur 50)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EE3223A-9A31-4FC5-859D-138B03CED88A}"/>
              </a:ext>
            </a:extLst>
          </p:cNvPr>
          <p:cNvSpPr txBox="1"/>
          <p:nvPr/>
        </p:nvSpPr>
        <p:spPr>
          <a:xfrm>
            <a:off x="3309282" y="5253168"/>
            <a:ext cx="136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La maitresse</a:t>
            </a:r>
            <a:endParaRPr lang="fr-FR" sz="2000" dirty="0">
              <a:latin typeface="Century Gothic" panose="020B0502020202020204" pitchFamily="34" charset="0"/>
              <a:ea typeface="Always In My Heart" panose="02000603000000000000" pitchFamily="2" charset="0"/>
            </a:endParaRP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EC92DD75-1489-4BA9-9175-5092552485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975" y="4641329"/>
            <a:ext cx="1950717" cy="1492153"/>
          </a:xfrm>
          <a:prstGeom prst="rect">
            <a:avLst/>
          </a:prstGeom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9E988ADA-E644-4D4A-A4CF-D3504FCF3F4E}"/>
              </a:ext>
            </a:extLst>
          </p:cNvPr>
          <p:cNvSpPr txBox="1"/>
          <p:nvPr/>
        </p:nvSpPr>
        <p:spPr>
          <a:xfrm>
            <a:off x="1316953" y="4737589"/>
            <a:ext cx="1193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rnard MT Condensed" panose="02050806060905020404" pitchFamily="18" charset="0"/>
              </a:rPr>
              <a:t>CE1 - CE2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1ADC1CD-0444-465A-B5B2-1AB801DEA440}"/>
              </a:ext>
            </a:extLst>
          </p:cNvPr>
          <p:cNvSpPr txBox="1"/>
          <p:nvPr/>
        </p:nvSpPr>
        <p:spPr>
          <a:xfrm>
            <a:off x="888274" y="5709540"/>
            <a:ext cx="1770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rnard MT Condensed" panose="02050806060905020404" pitchFamily="18" charset="0"/>
              </a:rPr>
              <a:t> École Blablabla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674CB676-C330-489D-8675-940F98E463A2}"/>
              </a:ext>
            </a:extLst>
          </p:cNvPr>
          <p:cNvSpPr txBox="1"/>
          <p:nvPr/>
        </p:nvSpPr>
        <p:spPr>
          <a:xfrm>
            <a:off x="1408141" y="5203180"/>
            <a:ext cx="1193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rnard MT Condensed" panose="02050806060905020404" pitchFamily="18" charset="0"/>
              </a:rPr>
              <a:t>2017-2018</a:t>
            </a:r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C8EA04BD-6A7B-4E38-908F-A956A34648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287" y="4833428"/>
            <a:ext cx="1158703" cy="1158703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7587F8ED-331A-480F-80AC-81F03D0CCF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7306">
            <a:off x="7465872" y="4411977"/>
            <a:ext cx="892931" cy="705874"/>
          </a:xfrm>
          <a:prstGeom prst="rect">
            <a:avLst/>
          </a:prstGeom>
        </p:spPr>
      </p:pic>
      <p:sp>
        <p:nvSpPr>
          <p:cNvPr id="40" name="ZoneTexte 39">
            <a:extLst>
              <a:ext uri="{FF2B5EF4-FFF2-40B4-BE49-F238E27FC236}">
                <a16:creationId xmlns:a16="http://schemas.microsoft.com/office/drawing/2014/main" id="{5F594F03-6E11-4FB4-9424-A22BBDFCFA6E}"/>
              </a:ext>
            </a:extLst>
          </p:cNvPr>
          <p:cNvSpPr txBox="1"/>
          <p:nvPr/>
        </p:nvSpPr>
        <p:spPr>
          <a:xfrm>
            <a:off x="6924682" y="5412779"/>
            <a:ext cx="1233175" cy="658513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r>
              <a:rPr lang="fr-FR" dirty="0"/>
              <a:t>Tour du monde – Russie et Australie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87D009D5-CAD7-461C-A68B-DCF1DB967542}"/>
              </a:ext>
            </a:extLst>
          </p:cNvPr>
          <p:cNvSpPr txBox="1"/>
          <p:nvPr/>
        </p:nvSpPr>
        <p:spPr>
          <a:xfrm>
            <a:off x="4978957" y="5253168"/>
            <a:ext cx="136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err="1">
                <a:latin typeface="Always In My Heart" panose="02000603000000000000" pitchFamily="2" charset="0"/>
                <a:ea typeface="Always In My Heart" panose="02000603000000000000" pitchFamily="2" charset="0"/>
              </a:rPr>
              <a:t>Elève</a:t>
            </a:r>
            <a:endParaRPr lang="fr-FR" sz="2000" dirty="0">
              <a:latin typeface="Century Gothic" panose="020B0502020202020204" pitchFamily="34" charset="0"/>
              <a:ea typeface="Always In My Heart" panose="02000603000000000000" pitchFamily="2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C680E463-71A0-4345-B52D-B12E4251C2F9}"/>
              </a:ext>
            </a:extLst>
          </p:cNvPr>
          <p:cNvSpPr/>
          <p:nvPr/>
        </p:nvSpPr>
        <p:spPr>
          <a:xfrm rot="5400000">
            <a:off x="79677" y="353878"/>
            <a:ext cx="12170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latin typeface="Chouette alors" panose="02000000000000000000" pitchFamily="2" charset="0"/>
              </a:rPr>
              <a:t>o</a:t>
            </a:r>
            <a:r>
              <a:rPr lang="fr-FR" sz="1000" dirty="0">
                <a:latin typeface="Century Gothic" pitchFamily="34" charset="0"/>
              </a:rPr>
              <a:t>cenicienta.fr</a:t>
            </a:r>
          </a:p>
        </p:txBody>
      </p:sp>
    </p:spTree>
    <p:extLst>
      <p:ext uri="{BB962C8B-B14F-4D97-AF65-F5344CB8AC3E}">
        <p14:creationId xmlns:p14="http://schemas.microsoft.com/office/powerpoint/2010/main" val="3279514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86E0D149-8E10-4832-836D-1EB3584453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9616" cy="68580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659B960-381D-4A26-AD55-BD135D283A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384" y="0"/>
            <a:ext cx="629616" cy="6858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41ED4BE-DAB5-4D21-9DB9-0B119A99E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14800" y="-3114192"/>
            <a:ext cx="629616" cy="6858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8A0DDB19-5073-4254-95C1-0518FE69E0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57192" y="3114192"/>
            <a:ext cx="629616" cy="68580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EBE4E486-E2AA-4735-A9FE-A70EBABF2268}"/>
              </a:ext>
            </a:extLst>
          </p:cNvPr>
          <p:cNvSpPr txBox="1"/>
          <p:nvPr/>
        </p:nvSpPr>
        <p:spPr>
          <a:xfrm>
            <a:off x="0" y="461548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dirty="0" err="1">
                <a:latin typeface="AdamGorry-Lights" panose="020F0702020204020204" pitchFamily="34" charset="0"/>
              </a:rPr>
              <a:t>DIPLôME</a:t>
            </a:r>
            <a:endParaRPr lang="fr-FR" sz="5000" dirty="0">
              <a:latin typeface="AdamGorry-Lights" panose="020F0702020204020204" pitchFamily="34" charset="0"/>
            </a:endParaRPr>
          </a:p>
          <a:p>
            <a:pPr algn="ctr"/>
            <a:r>
              <a:rPr lang="fr-FR" sz="5000" dirty="0">
                <a:latin typeface="AdamGorry-Lights" panose="020F0702020204020204" pitchFamily="34" charset="0"/>
              </a:rPr>
              <a:t>RALLYE LECTURE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AAFC7177-8A84-4D0A-81E3-689F58D0FDF2}"/>
              </a:ext>
            </a:extLst>
          </p:cNvPr>
          <p:cNvSpPr/>
          <p:nvPr/>
        </p:nvSpPr>
        <p:spPr>
          <a:xfrm>
            <a:off x="2078327" y="3273329"/>
            <a:ext cx="400594" cy="39406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A901E7C6-C01B-4CDF-9095-66EBA21435A6}"/>
              </a:ext>
            </a:extLst>
          </p:cNvPr>
          <p:cNvSpPr/>
          <p:nvPr/>
        </p:nvSpPr>
        <p:spPr>
          <a:xfrm>
            <a:off x="3631052" y="3273330"/>
            <a:ext cx="400594" cy="39406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F6436A78-7D50-49F7-BB32-9071F674080C}"/>
              </a:ext>
            </a:extLst>
          </p:cNvPr>
          <p:cNvSpPr/>
          <p:nvPr/>
        </p:nvSpPr>
        <p:spPr>
          <a:xfrm>
            <a:off x="5183777" y="3273330"/>
            <a:ext cx="400594" cy="39406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2274C502-8150-44E9-BA74-64F87EA8C07A}"/>
              </a:ext>
            </a:extLst>
          </p:cNvPr>
          <p:cNvSpPr/>
          <p:nvPr/>
        </p:nvSpPr>
        <p:spPr>
          <a:xfrm>
            <a:off x="6736502" y="3273330"/>
            <a:ext cx="400594" cy="39406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1DE47AC-7BF8-4079-8218-828D6A2E0D9A}"/>
              </a:ext>
            </a:extLst>
          </p:cNvPr>
          <p:cNvSpPr txBox="1"/>
          <p:nvPr/>
        </p:nvSpPr>
        <p:spPr>
          <a:xfrm>
            <a:off x="1397320" y="4002111"/>
            <a:ext cx="176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Encouragement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C72DEDE-7C3F-410A-A100-D76C2B2D615E}"/>
              </a:ext>
            </a:extLst>
          </p:cNvPr>
          <p:cNvSpPr txBox="1"/>
          <p:nvPr/>
        </p:nvSpPr>
        <p:spPr>
          <a:xfrm>
            <a:off x="2950045" y="3866603"/>
            <a:ext cx="176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Médaille </a:t>
            </a:r>
          </a:p>
          <a:p>
            <a:pPr algn="ctr"/>
            <a:r>
              <a:rPr lang="fr-FR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de bronze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0284295-8BF6-469F-BA77-DE8CE9A6E076}"/>
              </a:ext>
            </a:extLst>
          </p:cNvPr>
          <p:cNvSpPr txBox="1"/>
          <p:nvPr/>
        </p:nvSpPr>
        <p:spPr>
          <a:xfrm>
            <a:off x="4465793" y="3866603"/>
            <a:ext cx="176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Médaille </a:t>
            </a:r>
          </a:p>
          <a:p>
            <a:pPr algn="ctr"/>
            <a:r>
              <a:rPr lang="fr-FR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d'argent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A7492D9-81ED-4A31-9165-6EEA3B2A4555}"/>
              </a:ext>
            </a:extLst>
          </p:cNvPr>
          <p:cNvSpPr txBox="1"/>
          <p:nvPr/>
        </p:nvSpPr>
        <p:spPr>
          <a:xfrm>
            <a:off x="6055495" y="3866603"/>
            <a:ext cx="176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Médaille </a:t>
            </a:r>
          </a:p>
          <a:p>
            <a:pPr algn="ctr"/>
            <a:r>
              <a:rPr lang="fr-FR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d’or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3E7DC59-5C8C-4D47-9645-BAC40C4A6655}"/>
              </a:ext>
            </a:extLst>
          </p:cNvPr>
          <p:cNvSpPr txBox="1"/>
          <p:nvPr/>
        </p:nvSpPr>
        <p:spPr>
          <a:xfrm>
            <a:off x="-28002" y="1981329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500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Attribué à  </a:t>
            </a:r>
            <a:r>
              <a:rPr lang="fr-FR" sz="3500" dirty="0">
                <a:solidFill>
                  <a:srgbClr val="FF5050"/>
                </a:solidFill>
                <a:latin typeface="Always In My Heart" panose="02000603000000000000" pitchFamily="2" charset="0"/>
                <a:ea typeface="Always In My Heart" panose="02000603000000000000" pitchFamily="2" charset="0"/>
              </a:rPr>
              <a:t>Truc Muche</a:t>
            </a:r>
          </a:p>
          <a:p>
            <a:pPr algn="ctr"/>
            <a:r>
              <a:rPr lang="fr-FR" sz="3500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Tu as eu </a:t>
            </a:r>
            <a:r>
              <a:rPr lang="fr-FR" sz="3500" dirty="0">
                <a:solidFill>
                  <a:srgbClr val="92D050"/>
                </a:solidFill>
                <a:latin typeface="Always In My Heart" panose="02000603000000000000" pitchFamily="2" charset="0"/>
                <a:ea typeface="Always In My Heart" panose="02000603000000000000" pitchFamily="2" charset="0"/>
              </a:rPr>
              <a:t>40 points </a:t>
            </a:r>
            <a:r>
              <a:rPr lang="fr-FR" sz="3500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(sur 50)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EE3223A-9A31-4FC5-859D-138B03CED88A}"/>
              </a:ext>
            </a:extLst>
          </p:cNvPr>
          <p:cNvSpPr txBox="1"/>
          <p:nvPr/>
        </p:nvSpPr>
        <p:spPr>
          <a:xfrm>
            <a:off x="3309282" y="5253168"/>
            <a:ext cx="136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La maitresse</a:t>
            </a:r>
            <a:endParaRPr lang="fr-FR" sz="2000" dirty="0">
              <a:latin typeface="Century Gothic" panose="020B0502020202020204" pitchFamily="34" charset="0"/>
              <a:ea typeface="Always In My Heart" panose="02000603000000000000" pitchFamily="2" charset="0"/>
            </a:endParaRPr>
          </a:p>
        </p:txBody>
      </p:sp>
      <p:sp>
        <p:nvSpPr>
          <p:cNvPr id="21" name="Rectangle : coins arrondis 20">
            <a:extLst>
              <a:ext uri="{FF2B5EF4-FFF2-40B4-BE49-F238E27FC236}">
                <a16:creationId xmlns:a16="http://schemas.microsoft.com/office/drawing/2014/main" id="{D705EBDB-14BD-4080-A552-695CD9B42C90}"/>
              </a:ext>
            </a:extLst>
          </p:cNvPr>
          <p:cNvSpPr/>
          <p:nvPr/>
        </p:nvSpPr>
        <p:spPr>
          <a:xfrm>
            <a:off x="3389531" y="4594762"/>
            <a:ext cx="3171692" cy="575002"/>
          </a:xfrm>
          <a:prstGeom prst="roundRect">
            <a:avLst/>
          </a:prstGeom>
          <a:solidFill>
            <a:schemeClr val="accent2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Always In My Heart" panose="02000603000000000000" pitchFamily="2" charset="0"/>
                <a:ea typeface="Always In My Heart" panose="02000603000000000000" pitchFamily="2" charset="0"/>
              </a:rPr>
              <a:t>Prix d’endurance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Always In My Heart" panose="02000603000000000000" pitchFamily="2" charset="0"/>
                <a:ea typeface="Always In My Heart" panose="02000603000000000000" pitchFamily="2" charset="0"/>
              </a:rPr>
              <a:t>Le plus grand nombre de livres lus</a:t>
            </a: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EC92DD75-1489-4BA9-9175-5092552485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975" y="4641329"/>
            <a:ext cx="1950717" cy="1492153"/>
          </a:xfrm>
          <a:prstGeom prst="rect">
            <a:avLst/>
          </a:prstGeom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9E988ADA-E644-4D4A-A4CF-D3504FCF3F4E}"/>
              </a:ext>
            </a:extLst>
          </p:cNvPr>
          <p:cNvSpPr txBox="1"/>
          <p:nvPr/>
        </p:nvSpPr>
        <p:spPr>
          <a:xfrm>
            <a:off x="1316953" y="4737589"/>
            <a:ext cx="1193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rnard MT Condensed" panose="02050806060905020404" pitchFamily="18" charset="0"/>
              </a:rPr>
              <a:t>CE1 - CE2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1ADC1CD-0444-465A-B5B2-1AB801DEA440}"/>
              </a:ext>
            </a:extLst>
          </p:cNvPr>
          <p:cNvSpPr txBox="1"/>
          <p:nvPr/>
        </p:nvSpPr>
        <p:spPr>
          <a:xfrm>
            <a:off x="888274" y="5709540"/>
            <a:ext cx="1770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rnard MT Condensed" panose="02050806060905020404" pitchFamily="18" charset="0"/>
              </a:rPr>
              <a:t> École Blablabla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674CB676-C330-489D-8675-940F98E463A2}"/>
              </a:ext>
            </a:extLst>
          </p:cNvPr>
          <p:cNvSpPr txBox="1"/>
          <p:nvPr/>
        </p:nvSpPr>
        <p:spPr>
          <a:xfrm>
            <a:off x="1408141" y="5203180"/>
            <a:ext cx="1193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rnard MT Condensed" panose="02050806060905020404" pitchFamily="18" charset="0"/>
              </a:rPr>
              <a:t>2017-2018</a:t>
            </a:r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C8EA04BD-6A7B-4E38-908F-A956A34648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287" y="4833428"/>
            <a:ext cx="1158703" cy="1158703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7587F8ED-331A-480F-80AC-81F03D0CCF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7306">
            <a:off x="7465872" y="4411977"/>
            <a:ext cx="892931" cy="705874"/>
          </a:xfrm>
          <a:prstGeom prst="rect">
            <a:avLst/>
          </a:prstGeom>
        </p:spPr>
      </p:pic>
      <p:sp>
        <p:nvSpPr>
          <p:cNvPr id="40" name="ZoneTexte 39">
            <a:extLst>
              <a:ext uri="{FF2B5EF4-FFF2-40B4-BE49-F238E27FC236}">
                <a16:creationId xmlns:a16="http://schemas.microsoft.com/office/drawing/2014/main" id="{5F594F03-6E11-4FB4-9424-A22BBDFCFA6E}"/>
              </a:ext>
            </a:extLst>
          </p:cNvPr>
          <p:cNvSpPr txBox="1"/>
          <p:nvPr/>
        </p:nvSpPr>
        <p:spPr>
          <a:xfrm>
            <a:off x="6924682" y="5412779"/>
            <a:ext cx="1233175" cy="658513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r>
              <a:rPr lang="fr-FR" dirty="0"/>
              <a:t>Tour du monde – Russie et Australie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87D009D5-CAD7-461C-A68B-DCF1DB967542}"/>
              </a:ext>
            </a:extLst>
          </p:cNvPr>
          <p:cNvSpPr txBox="1"/>
          <p:nvPr/>
        </p:nvSpPr>
        <p:spPr>
          <a:xfrm>
            <a:off x="4978957" y="5253168"/>
            <a:ext cx="136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err="1">
                <a:latin typeface="Always In My Heart" panose="02000603000000000000" pitchFamily="2" charset="0"/>
                <a:ea typeface="Always In My Heart" panose="02000603000000000000" pitchFamily="2" charset="0"/>
              </a:rPr>
              <a:t>Elève</a:t>
            </a:r>
            <a:endParaRPr lang="fr-FR" sz="2000" dirty="0">
              <a:latin typeface="Century Gothic" panose="020B0502020202020204" pitchFamily="34" charset="0"/>
              <a:ea typeface="Always In My Heart" panose="02000603000000000000" pitchFamily="2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85FDE1CE-CB4B-4466-AD6B-ABE231641E50}"/>
              </a:ext>
            </a:extLst>
          </p:cNvPr>
          <p:cNvSpPr/>
          <p:nvPr/>
        </p:nvSpPr>
        <p:spPr>
          <a:xfrm rot="5400000">
            <a:off x="79677" y="353878"/>
            <a:ext cx="12170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latin typeface="Chouette alors" panose="02000000000000000000" pitchFamily="2" charset="0"/>
              </a:rPr>
              <a:t>o</a:t>
            </a:r>
            <a:r>
              <a:rPr lang="fr-FR" sz="1000" dirty="0">
                <a:latin typeface="Century Gothic" pitchFamily="34" charset="0"/>
              </a:rPr>
              <a:t>cenicienta.fr</a:t>
            </a:r>
          </a:p>
        </p:txBody>
      </p:sp>
    </p:spTree>
    <p:extLst>
      <p:ext uri="{BB962C8B-B14F-4D97-AF65-F5344CB8AC3E}">
        <p14:creationId xmlns:p14="http://schemas.microsoft.com/office/powerpoint/2010/main" val="18708106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86E0D149-8E10-4832-836D-1EB3584453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29616" cy="6858000"/>
          </a:xfrm>
          <a:prstGeom prst="rect">
            <a:avLst/>
          </a:prstGeom>
        </p:spPr>
      </p:pic>
      <p:pic>
        <p:nvPicPr>
          <p:cNvPr id="6" name="Image 5">
            <a:extLst>
              <a:ext uri="{FF2B5EF4-FFF2-40B4-BE49-F238E27FC236}">
                <a16:creationId xmlns:a16="http://schemas.microsoft.com/office/drawing/2014/main" id="{3659B960-381D-4A26-AD55-BD135D283A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14384" y="0"/>
            <a:ext cx="629616" cy="6858000"/>
          </a:xfrm>
          <a:prstGeom prst="rect">
            <a:avLst/>
          </a:prstGeom>
        </p:spPr>
      </p:pic>
      <p:pic>
        <p:nvPicPr>
          <p:cNvPr id="7" name="Image 6">
            <a:extLst>
              <a:ext uri="{FF2B5EF4-FFF2-40B4-BE49-F238E27FC236}">
                <a16:creationId xmlns:a16="http://schemas.microsoft.com/office/drawing/2014/main" id="{D41ED4BE-DAB5-4D21-9DB9-0B119A99E0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114800" y="-3114192"/>
            <a:ext cx="629616" cy="6858000"/>
          </a:xfrm>
          <a:prstGeom prst="rect">
            <a:avLst/>
          </a:prstGeom>
        </p:spPr>
      </p:pic>
      <p:pic>
        <p:nvPicPr>
          <p:cNvPr id="8" name="Image 7">
            <a:extLst>
              <a:ext uri="{FF2B5EF4-FFF2-40B4-BE49-F238E27FC236}">
                <a16:creationId xmlns:a16="http://schemas.microsoft.com/office/drawing/2014/main" id="{8A0DDB19-5073-4254-95C1-0518FE69E0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257192" y="3114192"/>
            <a:ext cx="629616" cy="6858000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EBE4E486-E2AA-4735-A9FE-A70EBABF2268}"/>
              </a:ext>
            </a:extLst>
          </p:cNvPr>
          <p:cNvSpPr txBox="1"/>
          <p:nvPr/>
        </p:nvSpPr>
        <p:spPr>
          <a:xfrm>
            <a:off x="0" y="461548"/>
            <a:ext cx="91440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5000" dirty="0" err="1">
                <a:latin typeface="AdamGorry-Lights" panose="020F0702020204020204" pitchFamily="34" charset="0"/>
              </a:rPr>
              <a:t>DIPLôME</a:t>
            </a:r>
            <a:endParaRPr lang="fr-FR" sz="5000" dirty="0">
              <a:latin typeface="AdamGorry-Lights" panose="020F0702020204020204" pitchFamily="34" charset="0"/>
            </a:endParaRPr>
          </a:p>
          <a:p>
            <a:pPr algn="ctr"/>
            <a:r>
              <a:rPr lang="fr-FR" sz="5000" dirty="0">
                <a:latin typeface="AdamGorry-Lights" panose="020F0702020204020204" pitchFamily="34" charset="0"/>
              </a:rPr>
              <a:t>RALLYE LECTURE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AAFC7177-8A84-4D0A-81E3-689F58D0FDF2}"/>
              </a:ext>
            </a:extLst>
          </p:cNvPr>
          <p:cNvSpPr/>
          <p:nvPr/>
        </p:nvSpPr>
        <p:spPr>
          <a:xfrm>
            <a:off x="2078327" y="3273329"/>
            <a:ext cx="400594" cy="39406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A901E7C6-C01B-4CDF-9095-66EBA21435A6}"/>
              </a:ext>
            </a:extLst>
          </p:cNvPr>
          <p:cNvSpPr/>
          <p:nvPr/>
        </p:nvSpPr>
        <p:spPr>
          <a:xfrm>
            <a:off x="3631052" y="3273330"/>
            <a:ext cx="400594" cy="39406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 : coins arrondis 11">
            <a:extLst>
              <a:ext uri="{FF2B5EF4-FFF2-40B4-BE49-F238E27FC236}">
                <a16:creationId xmlns:a16="http://schemas.microsoft.com/office/drawing/2014/main" id="{F6436A78-7D50-49F7-BB32-9071F674080C}"/>
              </a:ext>
            </a:extLst>
          </p:cNvPr>
          <p:cNvSpPr/>
          <p:nvPr/>
        </p:nvSpPr>
        <p:spPr>
          <a:xfrm>
            <a:off x="5183777" y="3273330"/>
            <a:ext cx="400594" cy="39406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 : coins arrondis 12">
            <a:extLst>
              <a:ext uri="{FF2B5EF4-FFF2-40B4-BE49-F238E27FC236}">
                <a16:creationId xmlns:a16="http://schemas.microsoft.com/office/drawing/2014/main" id="{2274C502-8150-44E9-BA74-64F87EA8C07A}"/>
              </a:ext>
            </a:extLst>
          </p:cNvPr>
          <p:cNvSpPr/>
          <p:nvPr/>
        </p:nvSpPr>
        <p:spPr>
          <a:xfrm>
            <a:off x="6736502" y="3273330"/>
            <a:ext cx="400594" cy="394063"/>
          </a:xfrm>
          <a:prstGeom prst="round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31DE47AC-7BF8-4079-8218-828D6A2E0D9A}"/>
              </a:ext>
            </a:extLst>
          </p:cNvPr>
          <p:cNvSpPr txBox="1"/>
          <p:nvPr/>
        </p:nvSpPr>
        <p:spPr>
          <a:xfrm>
            <a:off x="1397320" y="4002111"/>
            <a:ext cx="176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Encouragement</a:t>
            </a: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7C72DEDE-7C3F-410A-A100-D76C2B2D615E}"/>
              </a:ext>
            </a:extLst>
          </p:cNvPr>
          <p:cNvSpPr txBox="1"/>
          <p:nvPr/>
        </p:nvSpPr>
        <p:spPr>
          <a:xfrm>
            <a:off x="2950045" y="3866603"/>
            <a:ext cx="176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Médaille </a:t>
            </a:r>
          </a:p>
          <a:p>
            <a:pPr algn="ctr"/>
            <a:r>
              <a:rPr lang="fr-FR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de bronze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90284295-8BF6-469F-BA77-DE8CE9A6E076}"/>
              </a:ext>
            </a:extLst>
          </p:cNvPr>
          <p:cNvSpPr txBox="1"/>
          <p:nvPr/>
        </p:nvSpPr>
        <p:spPr>
          <a:xfrm>
            <a:off x="4465793" y="3866603"/>
            <a:ext cx="176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Médaille </a:t>
            </a:r>
          </a:p>
          <a:p>
            <a:pPr algn="ctr"/>
            <a:r>
              <a:rPr lang="fr-FR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d'argent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A7492D9-81ED-4A31-9165-6EEA3B2A4555}"/>
              </a:ext>
            </a:extLst>
          </p:cNvPr>
          <p:cNvSpPr txBox="1"/>
          <p:nvPr/>
        </p:nvSpPr>
        <p:spPr>
          <a:xfrm>
            <a:off x="6055495" y="3866603"/>
            <a:ext cx="17626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Médaille </a:t>
            </a:r>
          </a:p>
          <a:p>
            <a:pPr algn="ctr"/>
            <a:r>
              <a:rPr lang="fr-FR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d’or</a:t>
            </a:r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53E7DC59-5C8C-4D47-9645-BAC40C4A6655}"/>
              </a:ext>
            </a:extLst>
          </p:cNvPr>
          <p:cNvSpPr txBox="1"/>
          <p:nvPr/>
        </p:nvSpPr>
        <p:spPr>
          <a:xfrm>
            <a:off x="-28002" y="1981329"/>
            <a:ext cx="91440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500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Attribué à  </a:t>
            </a:r>
            <a:r>
              <a:rPr lang="fr-FR" sz="3500" dirty="0">
                <a:solidFill>
                  <a:srgbClr val="FF5050"/>
                </a:solidFill>
                <a:latin typeface="Always In My Heart" panose="02000603000000000000" pitchFamily="2" charset="0"/>
                <a:ea typeface="Always In My Heart" panose="02000603000000000000" pitchFamily="2" charset="0"/>
              </a:rPr>
              <a:t>Truc Muche</a:t>
            </a:r>
          </a:p>
          <a:p>
            <a:pPr algn="ctr"/>
            <a:r>
              <a:rPr lang="fr-FR" sz="3500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Tu as eu </a:t>
            </a:r>
            <a:r>
              <a:rPr lang="fr-FR" sz="3500" dirty="0">
                <a:solidFill>
                  <a:srgbClr val="92D050"/>
                </a:solidFill>
                <a:latin typeface="Always In My Heart" panose="02000603000000000000" pitchFamily="2" charset="0"/>
                <a:ea typeface="Always In My Heart" panose="02000603000000000000" pitchFamily="2" charset="0"/>
              </a:rPr>
              <a:t>40 points </a:t>
            </a:r>
            <a:r>
              <a:rPr lang="fr-FR" sz="3500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(sur 50)</a:t>
            </a: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CEE3223A-9A31-4FC5-859D-138B03CED88A}"/>
              </a:ext>
            </a:extLst>
          </p:cNvPr>
          <p:cNvSpPr txBox="1"/>
          <p:nvPr/>
        </p:nvSpPr>
        <p:spPr>
          <a:xfrm>
            <a:off x="3309282" y="5253168"/>
            <a:ext cx="136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sz="2000" dirty="0">
                <a:latin typeface="Always In My Heart" panose="02000603000000000000" pitchFamily="2" charset="0"/>
                <a:ea typeface="Always In My Heart" panose="02000603000000000000" pitchFamily="2" charset="0"/>
              </a:rPr>
              <a:t>La maitresse</a:t>
            </a:r>
            <a:endParaRPr lang="fr-FR" sz="2000" dirty="0">
              <a:latin typeface="Century Gothic" panose="020B0502020202020204" pitchFamily="34" charset="0"/>
              <a:ea typeface="Always In My Heart" panose="02000603000000000000" pitchFamily="2" charset="0"/>
            </a:endParaRPr>
          </a:p>
        </p:txBody>
      </p:sp>
      <p:pic>
        <p:nvPicPr>
          <p:cNvPr id="23" name="Image 22">
            <a:extLst>
              <a:ext uri="{FF2B5EF4-FFF2-40B4-BE49-F238E27FC236}">
                <a16:creationId xmlns:a16="http://schemas.microsoft.com/office/drawing/2014/main" id="{EC92DD75-1489-4BA9-9175-50925524856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975" y="4641329"/>
            <a:ext cx="1950717" cy="1492153"/>
          </a:xfrm>
          <a:prstGeom prst="rect">
            <a:avLst/>
          </a:prstGeom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9E988ADA-E644-4D4A-A4CF-D3504FCF3F4E}"/>
              </a:ext>
            </a:extLst>
          </p:cNvPr>
          <p:cNvSpPr txBox="1"/>
          <p:nvPr/>
        </p:nvSpPr>
        <p:spPr>
          <a:xfrm>
            <a:off x="1316953" y="4737589"/>
            <a:ext cx="1193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rnard MT Condensed" panose="02050806060905020404" pitchFamily="18" charset="0"/>
              </a:rPr>
              <a:t>CE1 - CE2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61ADC1CD-0444-465A-B5B2-1AB801DEA440}"/>
              </a:ext>
            </a:extLst>
          </p:cNvPr>
          <p:cNvSpPr txBox="1"/>
          <p:nvPr/>
        </p:nvSpPr>
        <p:spPr>
          <a:xfrm>
            <a:off x="888274" y="5709540"/>
            <a:ext cx="17708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rnard MT Condensed" panose="02050806060905020404" pitchFamily="18" charset="0"/>
              </a:rPr>
              <a:t> École Blablabla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674CB676-C330-489D-8675-940F98E463A2}"/>
              </a:ext>
            </a:extLst>
          </p:cNvPr>
          <p:cNvSpPr txBox="1"/>
          <p:nvPr/>
        </p:nvSpPr>
        <p:spPr>
          <a:xfrm>
            <a:off x="1408141" y="5203180"/>
            <a:ext cx="1193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latin typeface="Bernard MT Condensed" panose="02050806060905020404" pitchFamily="18" charset="0"/>
              </a:rPr>
              <a:t>2017-2018</a:t>
            </a:r>
          </a:p>
        </p:txBody>
      </p:sp>
      <p:pic>
        <p:nvPicPr>
          <p:cNvPr id="38" name="Image 37">
            <a:extLst>
              <a:ext uri="{FF2B5EF4-FFF2-40B4-BE49-F238E27FC236}">
                <a16:creationId xmlns:a16="http://schemas.microsoft.com/office/drawing/2014/main" id="{C8EA04BD-6A7B-4E38-908F-A956A34648A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287" y="4833428"/>
            <a:ext cx="1158703" cy="1158703"/>
          </a:xfrm>
          <a:prstGeom prst="rect">
            <a:avLst/>
          </a:prstGeom>
        </p:spPr>
      </p:pic>
      <p:pic>
        <p:nvPicPr>
          <p:cNvPr id="39" name="Image 38">
            <a:extLst>
              <a:ext uri="{FF2B5EF4-FFF2-40B4-BE49-F238E27FC236}">
                <a16:creationId xmlns:a16="http://schemas.microsoft.com/office/drawing/2014/main" id="{7587F8ED-331A-480F-80AC-81F03D0CCF09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267306">
            <a:off x="7465872" y="4411977"/>
            <a:ext cx="892931" cy="705874"/>
          </a:xfrm>
          <a:prstGeom prst="rect">
            <a:avLst/>
          </a:prstGeom>
        </p:spPr>
      </p:pic>
      <p:sp>
        <p:nvSpPr>
          <p:cNvPr id="40" name="ZoneTexte 39">
            <a:extLst>
              <a:ext uri="{FF2B5EF4-FFF2-40B4-BE49-F238E27FC236}">
                <a16:creationId xmlns:a16="http://schemas.microsoft.com/office/drawing/2014/main" id="{5F594F03-6E11-4FB4-9424-A22BBDFCFA6E}"/>
              </a:ext>
            </a:extLst>
          </p:cNvPr>
          <p:cNvSpPr txBox="1"/>
          <p:nvPr/>
        </p:nvSpPr>
        <p:spPr>
          <a:xfrm>
            <a:off x="6924682" y="5412779"/>
            <a:ext cx="1233175" cy="658513"/>
          </a:xfrm>
          <a:prstGeom prst="rect">
            <a:avLst/>
          </a:prstGeom>
          <a:noFill/>
        </p:spPr>
        <p:txBody>
          <a:bodyPr wrap="square" rtlCol="0">
            <a:prstTxWarp prst="textArchDown">
              <a:avLst/>
            </a:prstTxWarp>
            <a:spAutoFit/>
          </a:bodyPr>
          <a:lstStyle/>
          <a:p>
            <a:r>
              <a:rPr lang="fr-FR" dirty="0"/>
              <a:t>Tour du monde – Russie et Australie</a:t>
            </a:r>
          </a:p>
        </p:txBody>
      </p:sp>
      <p:sp>
        <p:nvSpPr>
          <p:cNvPr id="41" name="ZoneTexte 40">
            <a:extLst>
              <a:ext uri="{FF2B5EF4-FFF2-40B4-BE49-F238E27FC236}">
                <a16:creationId xmlns:a16="http://schemas.microsoft.com/office/drawing/2014/main" id="{87D009D5-CAD7-461C-A68B-DCF1DB967542}"/>
              </a:ext>
            </a:extLst>
          </p:cNvPr>
          <p:cNvSpPr txBox="1"/>
          <p:nvPr/>
        </p:nvSpPr>
        <p:spPr>
          <a:xfrm>
            <a:off x="4978957" y="5253168"/>
            <a:ext cx="136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err="1">
                <a:latin typeface="Always In My Heart" panose="02000603000000000000" pitchFamily="2" charset="0"/>
                <a:ea typeface="Always In My Heart" panose="02000603000000000000" pitchFamily="2" charset="0"/>
              </a:rPr>
              <a:t>Elève</a:t>
            </a:r>
            <a:endParaRPr lang="fr-FR" sz="2000" dirty="0">
              <a:latin typeface="Century Gothic" panose="020B0502020202020204" pitchFamily="34" charset="0"/>
              <a:ea typeface="Always In My Heart" panose="02000603000000000000" pitchFamily="2" charset="0"/>
            </a:endParaRPr>
          </a:p>
        </p:txBody>
      </p:sp>
      <p:sp>
        <p:nvSpPr>
          <p:cNvPr id="27" name="Rectangle : coins arrondis 26">
            <a:extLst>
              <a:ext uri="{FF2B5EF4-FFF2-40B4-BE49-F238E27FC236}">
                <a16:creationId xmlns:a16="http://schemas.microsoft.com/office/drawing/2014/main" id="{97C990C7-30A1-4946-BA5E-1BFEFDF4D3D2}"/>
              </a:ext>
            </a:extLst>
          </p:cNvPr>
          <p:cNvSpPr/>
          <p:nvPr/>
        </p:nvSpPr>
        <p:spPr>
          <a:xfrm>
            <a:off x="3389531" y="4594762"/>
            <a:ext cx="3171692" cy="575002"/>
          </a:xfrm>
          <a:prstGeom prst="roundRect">
            <a:avLst/>
          </a:prstGeom>
          <a:solidFill>
            <a:schemeClr val="accent4"/>
          </a:solidFill>
          <a:ln w="1905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solidFill>
                  <a:schemeClr val="tx1"/>
                </a:solidFill>
                <a:latin typeface="Always In My Heart" panose="02000603000000000000" pitchFamily="2" charset="0"/>
                <a:ea typeface="Always In My Heart" panose="02000603000000000000" pitchFamily="2" charset="0"/>
              </a:rPr>
              <a:t>Prix d’excellence</a:t>
            </a:r>
          </a:p>
          <a:p>
            <a:pPr algn="ctr"/>
            <a:r>
              <a:rPr lang="fr-FR" sz="1400" dirty="0">
                <a:solidFill>
                  <a:schemeClr val="tx1"/>
                </a:solidFill>
                <a:latin typeface="Always In My Heart" panose="02000603000000000000" pitchFamily="2" charset="0"/>
                <a:ea typeface="Always In My Heart" panose="02000603000000000000" pitchFamily="2" charset="0"/>
              </a:rPr>
              <a:t>La meilleure réussite aux questions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EE48434F-A976-4B38-817A-BBB845C463D4}"/>
              </a:ext>
            </a:extLst>
          </p:cNvPr>
          <p:cNvSpPr/>
          <p:nvPr/>
        </p:nvSpPr>
        <p:spPr>
          <a:xfrm rot="5400000">
            <a:off x="79677" y="353878"/>
            <a:ext cx="121708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000" dirty="0">
                <a:latin typeface="Chouette alors" panose="02000000000000000000" pitchFamily="2" charset="0"/>
              </a:rPr>
              <a:t>o</a:t>
            </a:r>
            <a:r>
              <a:rPr lang="fr-FR" sz="1000" dirty="0">
                <a:latin typeface="Century Gothic" pitchFamily="34" charset="0"/>
              </a:rPr>
              <a:t>cenicienta.fr</a:t>
            </a:r>
          </a:p>
        </p:txBody>
      </p:sp>
    </p:spTree>
    <p:extLst>
      <p:ext uri="{BB962C8B-B14F-4D97-AF65-F5344CB8AC3E}">
        <p14:creationId xmlns:p14="http://schemas.microsoft.com/office/powerpoint/2010/main" val="247163724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399</TotalTime>
  <Words>148</Words>
  <Application>Microsoft Office PowerPoint</Application>
  <PresentationFormat>Affichage à l'écran (4:3)</PresentationFormat>
  <Paragraphs>58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2" baseType="lpstr">
      <vt:lpstr>AdamGorry-Lights</vt:lpstr>
      <vt:lpstr>Always In My Heart</vt:lpstr>
      <vt:lpstr>Arial</vt:lpstr>
      <vt:lpstr>Bernard MT Condensed</vt:lpstr>
      <vt:lpstr>Calibri</vt:lpstr>
      <vt:lpstr>Calibri Light</vt:lpstr>
      <vt:lpstr>Century Gothic</vt:lpstr>
      <vt:lpstr>Chouette alors</vt:lpstr>
      <vt:lpstr>Thème Office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Cenicienta</dc:creator>
  <cp:lastModifiedBy>Cenicienta</cp:lastModifiedBy>
  <cp:revision>22</cp:revision>
  <dcterms:created xsi:type="dcterms:W3CDTF">2017-11-26T10:47:00Z</dcterms:created>
  <dcterms:modified xsi:type="dcterms:W3CDTF">2017-12-03T07:10:57Z</dcterms:modified>
</cp:coreProperties>
</file>