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1" r:id="rId2"/>
    <p:sldId id="262" r:id="rId3"/>
    <p:sldId id="263" r:id="rId4"/>
  </p:sldIdLst>
  <p:sldSz cx="9144000" cy="6858000" type="screen4x3"/>
  <p:notesSz cx="6858000" cy="97139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D8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2DCE0-D7C9-4545-8BAF-F313F379815D}" type="datetimeFigureOut">
              <a:rPr lang="fr-FR" smtClean="0"/>
              <a:t>18/07/2025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3013" y="1214438"/>
            <a:ext cx="4371975" cy="3278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675188"/>
            <a:ext cx="5486400" cy="38242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22655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22655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275EB-8380-4AE8-B176-7E97943673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019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DD2E-A9C5-44E4-A2A8-953259B062BB}" type="datetimeFigureOut">
              <a:rPr lang="fr-FR" smtClean="0"/>
              <a:pPr/>
              <a:t>18/07/2025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5EAD-8D16-44B1-B83C-E9692C0722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DD2E-A9C5-44E4-A2A8-953259B062BB}" type="datetimeFigureOut">
              <a:rPr lang="fr-FR" smtClean="0"/>
              <a:pPr/>
              <a:t>18/07/2025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5EAD-8D16-44B1-B83C-E9692C0722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DD2E-A9C5-44E4-A2A8-953259B062BB}" type="datetimeFigureOut">
              <a:rPr lang="fr-FR" smtClean="0"/>
              <a:pPr/>
              <a:t>18/07/2025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5EAD-8D16-44B1-B83C-E9692C0722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DD2E-A9C5-44E4-A2A8-953259B062BB}" type="datetimeFigureOut">
              <a:rPr lang="fr-FR" smtClean="0"/>
              <a:pPr/>
              <a:t>18/07/2025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5EAD-8D16-44B1-B83C-E9692C0722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DD2E-A9C5-44E4-A2A8-953259B062BB}" type="datetimeFigureOut">
              <a:rPr lang="fr-FR" smtClean="0"/>
              <a:pPr/>
              <a:t>18/07/2025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5EAD-8D16-44B1-B83C-E9692C0722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DD2E-A9C5-44E4-A2A8-953259B062BB}" type="datetimeFigureOut">
              <a:rPr lang="fr-FR" smtClean="0"/>
              <a:pPr/>
              <a:t>18/07/2025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5EAD-8D16-44B1-B83C-E9692C0722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DD2E-A9C5-44E4-A2A8-953259B062BB}" type="datetimeFigureOut">
              <a:rPr lang="fr-FR" smtClean="0"/>
              <a:pPr/>
              <a:t>18/07/2025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5EAD-8D16-44B1-B83C-E9692C0722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DD2E-A9C5-44E4-A2A8-953259B062BB}" type="datetimeFigureOut">
              <a:rPr lang="fr-FR" smtClean="0"/>
              <a:pPr/>
              <a:t>18/07/2025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5EAD-8D16-44B1-B83C-E9692C0722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DD2E-A9C5-44E4-A2A8-953259B062BB}" type="datetimeFigureOut">
              <a:rPr lang="fr-FR" smtClean="0"/>
              <a:pPr/>
              <a:t>18/07/2025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5EAD-8D16-44B1-B83C-E9692C0722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DD2E-A9C5-44E4-A2A8-953259B062BB}" type="datetimeFigureOut">
              <a:rPr lang="fr-FR" smtClean="0"/>
              <a:pPr/>
              <a:t>18/07/2025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5EAD-8D16-44B1-B83C-E9692C0722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DD2E-A9C5-44E4-A2A8-953259B062BB}" type="datetimeFigureOut">
              <a:rPr lang="fr-FR" smtClean="0"/>
              <a:pPr/>
              <a:t>18/07/2025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55EAD-8D16-44B1-B83C-E9692C0722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DD2E-A9C5-44E4-A2A8-953259B062BB}" type="datetimeFigureOut">
              <a:rPr lang="fr-FR" smtClean="0"/>
              <a:pPr/>
              <a:t>18/07/2025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55EAD-8D16-44B1-B83C-E9692C0722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5BC14A8B-13EB-B4F3-D200-E1C876635D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59" b="15476"/>
          <a:stretch>
            <a:fillRect/>
          </a:stretch>
        </p:blipFill>
        <p:spPr>
          <a:xfrm rot="16200000">
            <a:off x="4974014" y="2639675"/>
            <a:ext cx="6688656" cy="149853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5516F8C-14B9-688E-0A0D-4B2D8736B3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" t="16188" r="-280" b="26763"/>
          <a:stretch>
            <a:fillRect/>
          </a:stretch>
        </p:blipFill>
        <p:spPr>
          <a:xfrm rot="16200000">
            <a:off x="3462465" y="2644597"/>
            <a:ext cx="6714676" cy="149853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4661E8E-E8C4-B79D-D690-D0A689648D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5" b="17674"/>
          <a:stretch>
            <a:fillRect/>
          </a:stretch>
        </p:blipFill>
        <p:spPr>
          <a:xfrm rot="16200000">
            <a:off x="1950504" y="2631165"/>
            <a:ext cx="6706583" cy="153348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79471D0-76D1-E9E2-03D5-3B2B5CEBE5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1" r="188" b="24907"/>
          <a:stretch>
            <a:fillRect/>
          </a:stretch>
        </p:blipFill>
        <p:spPr>
          <a:xfrm rot="16200000">
            <a:off x="451969" y="2666117"/>
            <a:ext cx="6706583" cy="146359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E32AC73-6F89-4384-61D6-558E9FA016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50" b="11262"/>
          <a:stretch>
            <a:fillRect/>
          </a:stretch>
        </p:blipFill>
        <p:spPr>
          <a:xfrm rot="16200000">
            <a:off x="-1048044" y="2629698"/>
            <a:ext cx="6716427" cy="152658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634631B-E9D6-1AC4-159A-3F3B9B4543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19" b="9192"/>
          <a:stretch>
            <a:fillRect/>
          </a:stretch>
        </p:blipFill>
        <p:spPr>
          <a:xfrm rot="16200000">
            <a:off x="-2557188" y="2637307"/>
            <a:ext cx="6696745" cy="1511377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A1A44DF6-D8A5-4BB1-A5A4-367C42A8D537}"/>
              </a:ext>
            </a:extLst>
          </p:cNvPr>
          <p:cNvSpPr txBox="1"/>
          <p:nvPr/>
        </p:nvSpPr>
        <p:spPr>
          <a:xfrm>
            <a:off x="43104" y="4484727"/>
            <a:ext cx="15113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dirty="0">
                <a:latin typeface="KG Flavor And Frames Two" panose="02000000000000000000" pitchFamily="2" charset="0"/>
              </a:rPr>
              <a:t>p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309F70F-260E-4BC0-9B43-BFC217DE5523}"/>
              </a:ext>
            </a:extLst>
          </p:cNvPr>
          <p:cNvSpPr txBox="1"/>
          <p:nvPr/>
        </p:nvSpPr>
        <p:spPr>
          <a:xfrm>
            <a:off x="336285" y="5276782"/>
            <a:ext cx="975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Always Together" pitchFamily="50" charset="0"/>
              </a:rPr>
              <a:t>Chut! 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  <a:latin typeface="Always Together" pitchFamily="50" charset="0"/>
              </a:rPr>
              <a:t>Je lis!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7D8836B2-0DB5-4114-8BFA-ECFE83FEFF09}"/>
              </a:ext>
            </a:extLst>
          </p:cNvPr>
          <p:cNvSpPr txBox="1"/>
          <p:nvPr/>
        </p:nvSpPr>
        <p:spPr>
          <a:xfrm>
            <a:off x="1562088" y="4484727"/>
            <a:ext cx="15113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dirty="0">
                <a:latin typeface="KG Flavor And Frames Two" panose="02000000000000000000" pitchFamily="2" charset="0"/>
              </a:rPr>
              <a:t>p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C44CB11E-CDF8-4E5C-8A24-557A1A454655}"/>
              </a:ext>
            </a:extLst>
          </p:cNvPr>
          <p:cNvSpPr txBox="1"/>
          <p:nvPr/>
        </p:nvSpPr>
        <p:spPr>
          <a:xfrm>
            <a:off x="1855269" y="5276782"/>
            <a:ext cx="975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Always Together" pitchFamily="50" charset="0"/>
              </a:rPr>
              <a:t>Chut! 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  <a:latin typeface="Always Together" pitchFamily="50" charset="0"/>
              </a:rPr>
              <a:t>Je lis!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8E2413D7-E0AB-49F1-8C9F-4E3595EACBB4}"/>
              </a:ext>
            </a:extLst>
          </p:cNvPr>
          <p:cNvSpPr txBox="1"/>
          <p:nvPr/>
        </p:nvSpPr>
        <p:spPr>
          <a:xfrm>
            <a:off x="2997426" y="4480167"/>
            <a:ext cx="15113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dirty="0">
                <a:latin typeface="KG Flavor And Frames Two" panose="02000000000000000000" pitchFamily="2" charset="0"/>
              </a:rPr>
              <a:t>p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A41592C6-80AA-42AE-BD65-F4404033455A}"/>
              </a:ext>
            </a:extLst>
          </p:cNvPr>
          <p:cNvSpPr txBox="1"/>
          <p:nvPr/>
        </p:nvSpPr>
        <p:spPr>
          <a:xfrm>
            <a:off x="3290607" y="5272222"/>
            <a:ext cx="975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Always Together" pitchFamily="50" charset="0"/>
              </a:rPr>
              <a:t>Chut! 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  <a:latin typeface="Always Together" pitchFamily="50" charset="0"/>
              </a:rPr>
              <a:t>Je lis!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AE3592CC-F11D-4946-AD57-FE81F656AA7D}"/>
              </a:ext>
            </a:extLst>
          </p:cNvPr>
          <p:cNvSpPr txBox="1"/>
          <p:nvPr/>
        </p:nvSpPr>
        <p:spPr>
          <a:xfrm>
            <a:off x="4537054" y="4480167"/>
            <a:ext cx="15113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dirty="0">
                <a:latin typeface="KG Flavor And Frames Two" panose="02000000000000000000" pitchFamily="2" charset="0"/>
              </a:rPr>
              <a:t>p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ED2DAEB8-A2C0-4E13-B47A-F2436946C7EA}"/>
              </a:ext>
            </a:extLst>
          </p:cNvPr>
          <p:cNvSpPr txBox="1"/>
          <p:nvPr/>
        </p:nvSpPr>
        <p:spPr>
          <a:xfrm>
            <a:off x="4830235" y="5272222"/>
            <a:ext cx="975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Always Together" pitchFamily="50" charset="0"/>
              </a:rPr>
              <a:t>Chut! 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  <a:latin typeface="Always Together" pitchFamily="50" charset="0"/>
              </a:rPr>
              <a:t>Je lis!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F052D379-E097-4597-B475-668DC6EE32A1}"/>
              </a:ext>
            </a:extLst>
          </p:cNvPr>
          <p:cNvSpPr txBox="1"/>
          <p:nvPr/>
        </p:nvSpPr>
        <p:spPr>
          <a:xfrm>
            <a:off x="6079754" y="4480167"/>
            <a:ext cx="15113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dirty="0">
                <a:latin typeface="KG Flavor And Frames Two" panose="02000000000000000000" pitchFamily="2" charset="0"/>
              </a:rPr>
              <a:t>p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03F9000E-57FF-4878-8518-0AE4FCC90E13}"/>
              </a:ext>
            </a:extLst>
          </p:cNvPr>
          <p:cNvSpPr txBox="1"/>
          <p:nvPr/>
        </p:nvSpPr>
        <p:spPr>
          <a:xfrm>
            <a:off x="6372935" y="5272222"/>
            <a:ext cx="975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Always Together" pitchFamily="50" charset="0"/>
              </a:rPr>
              <a:t>Chut! 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  <a:latin typeface="Always Together" pitchFamily="50" charset="0"/>
              </a:rPr>
              <a:t>Je lis!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8E8DD618-DBAC-48BF-B586-B31A2ECFE26B}"/>
              </a:ext>
            </a:extLst>
          </p:cNvPr>
          <p:cNvSpPr txBox="1"/>
          <p:nvPr/>
        </p:nvSpPr>
        <p:spPr>
          <a:xfrm>
            <a:off x="7584531" y="4480167"/>
            <a:ext cx="15113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dirty="0">
                <a:latin typeface="KG Flavor And Frames Two" panose="02000000000000000000" pitchFamily="2" charset="0"/>
              </a:rPr>
              <a:t>p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656C82FA-DA56-4705-9D8C-0A0F2D5FF476}"/>
              </a:ext>
            </a:extLst>
          </p:cNvPr>
          <p:cNvSpPr txBox="1"/>
          <p:nvPr/>
        </p:nvSpPr>
        <p:spPr>
          <a:xfrm>
            <a:off x="7877712" y="5272222"/>
            <a:ext cx="975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Always Together" pitchFamily="50" charset="0"/>
              </a:rPr>
              <a:t>Chut! 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  <a:latin typeface="Always Together" pitchFamily="50" charset="0"/>
              </a:rPr>
              <a:t>Je lis!</a:t>
            </a:r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87732"/>
              </p:ext>
            </p:extLst>
          </p:nvPr>
        </p:nvGraphicFramePr>
        <p:xfrm>
          <a:off x="35496" y="44624"/>
          <a:ext cx="9036498" cy="66967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6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6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6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60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60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60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9674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B8831284-7C02-431E-95F7-41D0BE1BC606}"/>
              </a:ext>
            </a:extLst>
          </p:cNvPr>
          <p:cNvSpPr/>
          <p:nvPr/>
        </p:nvSpPr>
        <p:spPr>
          <a:xfrm>
            <a:off x="379031" y="374576"/>
            <a:ext cx="823851" cy="3312368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51520" y="374576"/>
            <a:ext cx="1107996" cy="3335405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algn="ctr">
              <a:tabLst>
                <a:tab pos="1884363" algn="l"/>
              </a:tabLst>
            </a:pPr>
            <a:r>
              <a:rPr lang="fr-FR" sz="6000" dirty="0">
                <a:latin typeface="Strong Boyz" pitchFamily="50" charset="0"/>
                <a:ea typeface="Always In My Heart" panose="02000603000000000000" pitchFamily="2" charset="0"/>
              </a:rPr>
              <a:t>Prénom</a:t>
            </a:r>
            <a:endParaRPr lang="fr-FR" sz="6000" dirty="0">
              <a:latin typeface="Round Butterfly" panose="02000500000000000000" pitchFamily="50" charset="0"/>
              <a:ea typeface="Always In My Heart" panose="02000603000000000000" pitchFamily="2" charset="0"/>
            </a:endParaRP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27E19770-5DC3-4C76-A7E7-72459A335999}"/>
              </a:ext>
            </a:extLst>
          </p:cNvPr>
          <p:cNvSpPr/>
          <p:nvPr/>
        </p:nvSpPr>
        <p:spPr>
          <a:xfrm>
            <a:off x="1931307" y="360949"/>
            <a:ext cx="823851" cy="3312368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B6668DFF-0173-4BF5-80D3-E36518D21858}"/>
              </a:ext>
            </a:extLst>
          </p:cNvPr>
          <p:cNvSpPr txBox="1"/>
          <p:nvPr/>
        </p:nvSpPr>
        <p:spPr>
          <a:xfrm>
            <a:off x="1803796" y="360949"/>
            <a:ext cx="1107996" cy="3335405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algn="ctr">
              <a:tabLst>
                <a:tab pos="1884363" algn="l"/>
              </a:tabLst>
            </a:pPr>
            <a:r>
              <a:rPr lang="fr-FR" sz="6000" dirty="0">
                <a:latin typeface="Strong Boyz" pitchFamily="50" charset="0"/>
                <a:ea typeface="Always In My Heart" panose="02000603000000000000" pitchFamily="2" charset="0"/>
              </a:rPr>
              <a:t>Prénom</a:t>
            </a:r>
            <a:endParaRPr lang="fr-FR" sz="6000" dirty="0">
              <a:latin typeface="Round Butterfly" panose="02000500000000000000" pitchFamily="50" charset="0"/>
              <a:ea typeface="Always In My Heart" panose="02000603000000000000" pitchFamily="2" charset="0"/>
            </a:endParaRPr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8937CFF8-0CB6-4FEE-8FBF-B8FB89ECDBFE}"/>
              </a:ext>
            </a:extLst>
          </p:cNvPr>
          <p:cNvSpPr/>
          <p:nvPr/>
        </p:nvSpPr>
        <p:spPr>
          <a:xfrm>
            <a:off x="3401496" y="353050"/>
            <a:ext cx="823851" cy="3312368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89029FF6-D918-4F76-A25B-4A9539C223D1}"/>
              </a:ext>
            </a:extLst>
          </p:cNvPr>
          <p:cNvSpPr txBox="1"/>
          <p:nvPr/>
        </p:nvSpPr>
        <p:spPr>
          <a:xfrm>
            <a:off x="3224687" y="399741"/>
            <a:ext cx="1107996" cy="3335405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algn="ctr">
              <a:tabLst>
                <a:tab pos="1884363" algn="l"/>
              </a:tabLst>
            </a:pPr>
            <a:r>
              <a:rPr lang="fr-FR" sz="6000" dirty="0">
                <a:latin typeface="Strong Boyz" pitchFamily="50" charset="0"/>
                <a:ea typeface="Always In My Heart" panose="02000603000000000000" pitchFamily="2" charset="0"/>
              </a:rPr>
              <a:t>Prénom</a:t>
            </a:r>
            <a:endParaRPr lang="fr-FR" sz="8000" b="1" spc="300" dirty="0">
              <a:latin typeface="Claire Hand" panose="02000506040000020004" pitchFamily="2" charset="0"/>
              <a:ea typeface="HelloBigDeal" panose="02000603000000000000" pitchFamily="2" charset="0"/>
            </a:endParaRPr>
          </a:p>
        </p:txBody>
      </p:sp>
      <p:sp>
        <p:nvSpPr>
          <p:cNvPr id="55" name="Rectangle : coins arrondis 54">
            <a:extLst>
              <a:ext uri="{FF2B5EF4-FFF2-40B4-BE49-F238E27FC236}">
                <a16:creationId xmlns:a16="http://schemas.microsoft.com/office/drawing/2014/main" id="{B987AD76-F1EE-4EC1-8FA6-023BD58C26D6}"/>
              </a:ext>
            </a:extLst>
          </p:cNvPr>
          <p:cNvSpPr/>
          <p:nvPr/>
        </p:nvSpPr>
        <p:spPr>
          <a:xfrm>
            <a:off x="4906273" y="356389"/>
            <a:ext cx="823851" cy="3312368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92036448-EA6E-4593-849A-40ED09111FD0}"/>
              </a:ext>
            </a:extLst>
          </p:cNvPr>
          <p:cNvSpPr txBox="1"/>
          <p:nvPr/>
        </p:nvSpPr>
        <p:spPr>
          <a:xfrm>
            <a:off x="4700915" y="356389"/>
            <a:ext cx="2031325" cy="3335405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algn="ctr">
              <a:tabLst>
                <a:tab pos="1884363" algn="l"/>
              </a:tabLst>
            </a:pPr>
            <a:r>
              <a:rPr lang="fr-FR" sz="6000" dirty="0">
                <a:latin typeface="Strong Boyz" pitchFamily="50" charset="0"/>
                <a:ea typeface="Always In My Heart" panose="02000603000000000000" pitchFamily="2" charset="0"/>
              </a:rPr>
              <a:t>Prénom</a:t>
            </a:r>
          </a:p>
          <a:p>
            <a:pPr algn="ctr">
              <a:tabLst>
                <a:tab pos="1884363" algn="l"/>
              </a:tabLst>
            </a:pPr>
            <a:endParaRPr lang="fr-FR" sz="6000" b="1" spc="300" dirty="0">
              <a:latin typeface="Claire Hand" panose="02000506040000020004" pitchFamily="2" charset="0"/>
              <a:ea typeface="HelloBigDeal" panose="02000603000000000000" pitchFamily="2" charset="0"/>
            </a:endParaRPr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48D63DB9-D5E2-498E-BCF4-03041600E6E3}"/>
              </a:ext>
            </a:extLst>
          </p:cNvPr>
          <p:cNvSpPr/>
          <p:nvPr/>
        </p:nvSpPr>
        <p:spPr>
          <a:xfrm>
            <a:off x="6448973" y="356389"/>
            <a:ext cx="823851" cy="3312368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02C07096-9128-48D5-909D-39330688586F}"/>
              </a:ext>
            </a:extLst>
          </p:cNvPr>
          <p:cNvSpPr txBox="1"/>
          <p:nvPr/>
        </p:nvSpPr>
        <p:spPr>
          <a:xfrm>
            <a:off x="6228184" y="356389"/>
            <a:ext cx="1107996" cy="3335405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algn="ctr">
              <a:tabLst>
                <a:tab pos="1884363" algn="l"/>
              </a:tabLst>
            </a:pPr>
            <a:r>
              <a:rPr lang="fr-FR" sz="6000" dirty="0">
                <a:latin typeface="Strong Boyz" pitchFamily="50" charset="0"/>
                <a:ea typeface="Always In My Heart" panose="02000603000000000000" pitchFamily="2" charset="0"/>
              </a:rPr>
              <a:t>Prénom</a:t>
            </a:r>
          </a:p>
        </p:txBody>
      </p:sp>
      <p:sp>
        <p:nvSpPr>
          <p:cNvPr id="65" name="Rectangle : coins arrondis 64">
            <a:extLst>
              <a:ext uri="{FF2B5EF4-FFF2-40B4-BE49-F238E27FC236}">
                <a16:creationId xmlns:a16="http://schemas.microsoft.com/office/drawing/2014/main" id="{1D4B7AD9-6F38-400A-93FD-0DA501D9A6AE}"/>
              </a:ext>
            </a:extLst>
          </p:cNvPr>
          <p:cNvSpPr/>
          <p:nvPr/>
        </p:nvSpPr>
        <p:spPr>
          <a:xfrm>
            <a:off x="7953750" y="356389"/>
            <a:ext cx="823851" cy="3312368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555B3B3B-C115-4FC3-BA73-92E24C127E01}"/>
              </a:ext>
            </a:extLst>
          </p:cNvPr>
          <p:cNvSpPr txBox="1"/>
          <p:nvPr/>
        </p:nvSpPr>
        <p:spPr>
          <a:xfrm>
            <a:off x="7740352" y="356389"/>
            <a:ext cx="1107996" cy="3335405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algn="ctr">
              <a:tabLst>
                <a:tab pos="1884363" algn="l"/>
              </a:tabLst>
            </a:pPr>
            <a:r>
              <a:rPr lang="fr-FR" sz="6000" dirty="0">
                <a:latin typeface="Strong Boyz" pitchFamily="50" charset="0"/>
                <a:ea typeface="Always In My Heart" panose="02000603000000000000" pitchFamily="2" charset="0"/>
              </a:rPr>
              <a:t>Prénom</a:t>
            </a:r>
          </a:p>
        </p:txBody>
      </p:sp>
    </p:spTree>
    <p:extLst>
      <p:ext uri="{BB962C8B-B14F-4D97-AF65-F5344CB8AC3E}">
        <p14:creationId xmlns:p14="http://schemas.microsoft.com/office/powerpoint/2010/main" val="2177740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B333F-CCD9-40F4-779E-80391815E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1200CB3C-683E-0662-2B1D-35CA897AE1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" t="18519" r="-120" b="24082"/>
          <a:stretch>
            <a:fillRect/>
          </a:stretch>
        </p:blipFill>
        <p:spPr>
          <a:xfrm rot="16200000">
            <a:off x="4964710" y="2638108"/>
            <a:ext cx="6696746" cy="150976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593B801-79BF-A36D-FCE6-85B9EC19C5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86" b="9480"/>
          <a:stretch>
            <a:fillRect/>
          </a:stretch>
        </p:blipFill>
        <p:spPr>
          <a:xfrm rot="16200000">
            <a:off x="3454940" y="2638109"/>
            <a:ext cx="6696747" cy="150976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B769A3A-381A-C930-977A-9FD6C63F98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2" b="16179"/>
          <a:stretch>
            <a:fillRect/>
          </a:stretch>
        </p:blipFill>
        <p:spPr>
          <a:xfrm rot="16200000">
            <a:off x="1976972" y="2647804"/>
            <a:ext cx="6688591" cy="149853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946AC2C-71E1-331F-3252-1E2CAE3D29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" t="19340" r="-19" b="22622"/>
          <a:stretch>
            <a:fillRect/>
          </a:stretch>
        </p:blipFill>
        <p:spPr>
          <a:xfrm rot="16200000">
            <a:off x="463925" y="2641321"/>
            <a:ext cx="6704775" cy="151137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80D61E0-5DB4-C96F-4B09-40F3F7645E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" t="35704" r="-32" b="7019"/>
          <a:stretch>
            <a:fillRect/>
          </a:stretch>
        </p:blipFill>
        <p:spPr>
          <a:xfrm rot="16200000">
            <a:off x="-1045839" y="2640555"/>
            <a:ext cx="6702801" cy="151737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EBF6CBF-BED8-56CC-3EDC-D833E79925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" t="30434" r="137" b="12177"/>
          <a:stretch>
            <a:fillRect/>
          </a:stretch>
        </p:blipFill>
        <p:spPr>
          <a:xfrm rot="16200000">
            <a:off x="-2561200" y="2641323"/>
            <a:ext cx="6704772" cy="1511376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22CA9BE9-7AF8-4543-BCB7-6868149C423F}"/>
              </a:ext>
            </a:extLst>
          </p:cNvPr>
          <p:cNvSpPr txBox="1"/>
          <p:nvPr/>
        </p:nvSpPr>
        <p:spPr>
          <a:xfrm>
            <a:off x="43104" y="4484727"/>
            <a:ext cx="15113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dirty="0">
                <a:latin typeface="KG Flavor And Frames Two" panose="02000000000000000000" pitchFamily="2" charset="0"/>
              </a:rPr>
              <a:t>p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1375A18-C601-617D-A40A-5316D08E55C9}"/>
              </a:ext>
            </a:extLst>
          </p:cNvPr>
          <p:cNvSpPr txBox="1"/>
          <p:nvPr/>
        </p:nvSpPr>
        <p:spPr>
          <a:xfrm>
            <a:off x="336285" y="5276782"/>
            <a:ext cx="975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Always Together" pitchFamily="50" charset="0"/>
              </a:rPr>
              <a:t>Chut! 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  <a:latin typeface="Always Together" pitchFamily="50" charset="0"/>
              </a:rPr>
              <a:t>Je lis!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EEB59F2F-1519-E800-0244-FB66BE19CF03}"/>
              </a:ext>
            </a:extLst>
          </p:cNvPr>
          <p:cNvSpPr txBox="1"/>
          <p:nvPr/>
        </p:nvSpPr>
        <p:spPr>
          <a:xfrm>
            <a:off x="1562088" y="4484727"/>
            <a:ext cx="15113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dirty="0">
                <a:latin typeface="KG Flavor And Frames Two" panose="02000000000000000000" pitchFamily="2" charset="0"/>
              </a:rPr>
              <a:t>p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9B505486-B7E6-9324-FAC0-1383E24ACF0C}"/>
              </a:ext>
            </a:extLst>
          </p:cNvPr>
          <p:cNvSpPr txBox="1"/>
          <p:nvPr/>
        </p:nvSpPr>
        <p:spPr>
          <a:xfrm>
            <a:off x="1855269" y="5276782"/>
            <a:ext cx="975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Always Together" pitchFamily="50" charset="0"/>
              </a:rPr>
              <a:t>Chut! 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  <a:latin typeface="Always Together" pitchFamily="50" charset="0"/>
              </a:rPr>
              <a:t>Je lis!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520B8788-3C46-849C-F005-99E841EF3646}"/>
              </a:ext>
            </a:extLst>
          </p:cNvPr>
          <p:cNvSpPr txBox="1"/>
          <p:nvPr/>
        </p:nvSpPr>
        <p:spPr>
          <a:xfrm>
            <a:off x="2997426" y="4480167"/>
            <a:ext cx="15113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dirty="0">
                <a:latin typeface="KG Flavor And Frames Two" panose="02000000000000000000" pitchFamily="2" charset="0"/>
              </a:rPr>
              <a:t>p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D2AF56D1-F7BA-7D26-101F-55B9E0152237}"/>
              </a:ext>
            </a:extLst>
          </p:cNvPr>
          <p:cNvSpPr txBox="1"/>
          <p:nvPr/>
        </p:nvSpPr>
        <p:spPr>
          <a:xfrm>
            <a:off x="3290607" y="5272222"/>
            <a:ext cx="975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Always Together" pitchFamily="50" charset="0"/>
              </a:rPr>
              <a:t>Chut! 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  <a:latin typeface="Always Together" pitchFamily="50" charset="0"/>
              </a:rPr>
              <a:t>Je lis!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7AB1D249-F79F-84BE-622F-36EC5C7E1273}"/>
              </a:ext>
            </a:extLst>
          </p:cNvPr>
          <p:cNvSpPr txBox="1"/>
          <p:nvPr/>
        </p:nvSpPr>
        <p:spPr>
          <a:xfrm>
            <a:off x="4537054" y="4480167"/>
            <a:ext cx="15113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dirty="0">
                <a:latin typeface="KG Flavor And Frames Two" panose="02000000000000000000" pitchFamily="2" charset="0"/>
              </a:rPr>
              <a:t>p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4446EBEC-CE68-0E65-A687-91AF54D1940E}"/>
              </a:ext>
            </a:extLst>
          </p:cNvPr>
          <p:cNvSpPr txBox="1"/>
          <p:nvPr/>
        </p:nvSpPr>
        <p:spPr>
          <a:xfrm>
            <a:off x="4830235" y="5272222"/>
            <a:ext cx="975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Always Together" pitchFamily="50" charset="0"/>
              </a:rPr>
              <a:t>Chut! 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  <a:latin typeface="Always Together" pitchFamily="50" charset="0"/>
              </a:rPr>
              <a:t>Je lis!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5D27AE2C-4496-5ACB-3B3E-14A21A0E7244}"/>
              </a:ext>
            </a:extLst>
          </p:cNvPr>
          <p:cNvSpPr txBox="1"/>
          <p:nvPr/>
        </p:nvSpPr>
        <p:spPr>
          <a:xfrm>
            <a:off x="6079754" y="4480167"/>
            <a:ext cx="15113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dirty="0">
                <a:latin typeface="KG Flavor And Frames Two" panose="02000000000000000000" pitchFamily="2" charset="0"/>
              </a:rPr>
              <a:t>p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7E107F0F-C24C-8AFB-E531-FD1EADC66BCE}"/>
              </a:ext>
            </a:extLst>
          </p:cNvPr>
          <p:cNvSpPr txBox="1"/>
          <p:nvPr/>
        </p:nvSpPr>
        <p:spPr>
          <a:xfrm>
            <a:off x="6372935" y="5272222"/>
            <a:ext cx="975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Always Together" pitchFamily="50" charset="0"/>
              </a:rPr>
              <a:t>Chut! 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  <a:latin typeface="Always Together" pitchFamily="50" charset="0"/>
              </a:rPr>
              <a:t>Je lis!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954B88B3-A2B6-A4EF-D3D0-E90D3BB3D37B}"/>
              </a:ext>
            </a:extLst>
          </p:cNvPr>
          <p:cNvSpPr txBox="1"/>
          <p:nvPr/>
        </p:nvSpPr>
        <p:spPr>
          <a:xfrm>
            <a:off x="7584531" y="4480167"/>
            <a:ext cx="15113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dirty="0">
                <a:latin typeface="KG Flavor And Frames Two" panose="02000000000000000000" pitchFamily="2" charset="0"/>
              </a:rPr>
              <a:t>p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7D5175DB-ECF5-6C88-EE5A-AC61BF4EFC76}"/>
              </a:ext>
            </a:extLst>
          </p:cNvPr>
          <p:cNvSpPr txBox="1"/>
          <p:nvPr/>
        </p:nvSpPr>
        <p:spPr>
          <a:xfrm>
            <a:off x="7877712" y="5272222"/>
            <a:ext cx="975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Always Together" pitchFamily="50" charset="0"/>
              </a:rPr>
              <a:t>Chut! 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  <a:latin typeface="Always Together" pitchFamily="50" charset="0"/>
              </a:rPr>
              <a:t>Je lis!</a:t>
            </a:r>
          </a:p>
        </p:txBody>
      </p:sp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B264A49F-28FD-0052-9515-C5297D42FD83}"/>
              </a:ext>
            </a:extLst>
          </p:cNvPr>
          <p:cNvGraphicFramePr>
            <a:graphicFrameLocks noGrp="1"/>
          </p:cNvGraphicFramePr>
          <p:nvPr/>
        </p:nvGraphicFramePr>
        <p:xfrm>
          <a:off x="35496" y="44624"/>
          <a:ext cx="9036498" cy="66967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6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6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6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60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60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60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9674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EFCAE361-D5FC-B835-8425-667D33A55CE0}"/>
              </a:ext>
            </a:extLst>
          </p:cNvPr>
          <p:cNvSpPr/>
          <p:nvPr/>
        </p:nvSpPr>
        <p:spPr>
          <a:xfrm>
            <a:off x="379031" y="374576"/>
            <a:ext cx="823851" cy="3312368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627D1DB-2D71-6E84-39C0-94963D3C6915}"/>
              </a:ext>
            </a:extLst>
          </p:cNvPr>
          <p:cNvSpPr txBox="1"/>
          <p:nvPr/>
        </p:nvSpPr>
        <p:spPr>
          <a:xfrm>
            <a:off x="251520" y="374576"/>
            <a:ext cx="1107996" cy="3335405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algn="ctr">
              <a:tabLst>
                <a:tab pos="1884363" algn="l"/>
              </a:tabLst>
            </a:pPr>
            <a:r>
              <a:rPr lang="fr-FR" sz="6000" dirty="0">
                <a:latin typeface="Strong Boyz" pitchFamily="50" charset="0"/>
                <a:ea typeface="Always In My Heart" panose="02000603000000000000" pitchFamily="2" charset="0"/>
              </a:rPr>
              <a:t>Prénom</a:t>
            </a:r>
            <a:endParaRPr lang="fr-FR" sz="6000" dirty="0">
              <a:latin typeface="Round Butterfly" panose="02000500000000000000" pitchFamily="50" charset="0"/>
              <a:ea typeface="Always In My Heart" panose="02000603000000000000" pitchFamily="2" charset="0"/>
            </a:endParaRP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F9D2035B-DA9E-CCEE-08B3-032EBED8D029}"/>
              </a:ext>
            </a:extLst>
          </p:cNvPr>
          <p:cNvSpPr/>
          <p:nvPr/>
        </p:nvSpPr>
        <p:spPr>
          <a:xfrm>
            <a:off x="1931307" y="360949"/>
            <a:ext cx="823851" cy="3312368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D8CEE44E-DAFA-8DC5-0AED-0E812D8786DD}"/>
              </a:ext>
            </a:extLst>
          </p:cNvPr>
          <p:cNvSpPr txBox="1"/>
          <p:nvPr/>
        </p:nvSpPr>
        <p:spPr>
          <a:xfrm>
            <a:off x="1803796" y="360949"/>
            <a:ext cx="1107996" cy="3335405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algn="ctr">
              <a:tabLst>
                <a:tab pos="1884363" algn="l"/>
              </a:tabLst>
            </a:pPr>
            <a:r>
              <a:rPr lang="fr-FR" sz="6000" dirty="0">
                <a:latin typeface="Strong Boyz" pitchFamily="50" charset="0"/>
                <a:ea typeface="Always In My Heart" panose="02000603000000000000" pitchFamily="2" charset="0"/>
              </a:rPr>
              <a:t>Prénom</a:t>
            </a:r>
            <a:endParaRPr lang="fr-FR" sz="6000" dirty="0">
              <a:latin typeface="Round Butterfly" panose="02000500000000000000" pitchFamily="50" charset="0"/>
              <a:ea typeface="Always In My Heart" panose="02000603000000000000" pitchFamily="2" charset="0"/>
            </a:endParaRPr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C179521A-C629-D788-5C87-4146D8F5B769}"/>
              </a:ext>
            </a:extLst>
          </p:cNvPr>
          <p:cNvSpPr/>
          <p:nvPr/>
        </p:nvSpPr>
        <p:spPr>
          <a:xfrm>
            <a:off x="3401496" y="353050"/>
            <a:ext cx="823851" cy="3312368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559734C2-FD16-AADE-A1CF-88490F516008}"/>
              </a:ext>
            </a:extLst>
          </p:cNvPr>
          <p:cNvSpPr txBox="1"/>
          <p:nvPr/>
        </p:nvSpPr>
        <p:spPr>
          <a:xfrm>
            <a:off x="3224687" y="399741"/>
            <a:ext cx="1107996" cy="3335405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algn="ctr">
              <a:tabLst>
                <a:tab pos="1884363" algn="l"/>
              </a:tabLst>
            </a:pPr>
            <a:r>
              <a:rPr lang="fr-FR" sz="6000" dirty="0">
                <a:latin typeface="Strong Boyz" pitchFamily="50" charset="0"/>
                <a:ea typeface="Always In My Heart" panose="02000603000000000000" pitchFamily="2" charset="0"/>
              </a:rPr>
              <a:t>Prénom</a:t>
            </a:r>
            <a:endParaRPr lang="fr-FR" sz="8000" b="1" spc="300" dirty="0">
              <a:latin typeface="Claire Hand" panose="02000506040000020004" pitchFamily="2" charset="0"/>
              <a:ea typeface="HelloBigDeal" panose="02000603000000000000" pitchFamily="2" charset="0"/>
            </a:endParaRPr>
          </a:p>
        </p:txBody>
      </p:sp>
      <p:sp>
        <p:nvSpPr>
          <p:cNvPr id="55" name="Rectangle : coins arrondis 54">
            <a:extLst>
              <a:ext uri="{FF2B5EF4-FFF2-40B4-BE49-F238E27FC236}">
                <a16:creationId xmlns:a16="http://schemas.microsoft.com/office/drawing/2014/main" id="{AFBD43C3-A785-B357-B00A-6EB0C773F622}"/>
              </a:ext>
            </a:extLst>
          </p:cNvPr>
          <p:cNvSpPr/>
          <p:nvPr/>
        </p:nvSpPr>
        <p:spPr>
          <a:xfrm>
            <a:off x="4906273" y="356389"/>
            <a:ext cx="823851" cy="3312368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625D066E-A183-3876-9CEB-9145C267F79D}"/>
              </a:ext>
            </a:extLst>
          </p:cNvPr>
          <p:cNvSpPr txBox="1"/>
          <p:nvPr/>
        </p:nvSpPr>
        <p:spPr>
          <a:xfrm>
            <a:off x="4700915" y="356389"/>
            <a:ext cx="2031325" cy="3335405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algn="ctr">
              <a:tabLst>
                <a:tab pos="1884363" algn="l"/>
              </a:tabLst>
            </a:pPr>
            <a:r>
              <a:rPr lang="fr-FR" sz="6000" dirty="0">
                <a:latin typeface="Strong Boyz" pitchFamily="50" charset="0"/>
                <a:ea typeface="Always In My Heart" panose="02000603000000000000" pitchFamily="2" charset="0"/>
              </a:rPr>
              <a:t>Prénom</a:t>
            </a:r>
          </a:p>
          <a:p>
            <a:pPr algn="ctr">
              <a:tabLst>
                <a:tab pos="1884363" algn="l"/>
              </a:tabLst>
            </a:pPr>
            <a:endParaRPr lang="fr-FR" sz="6000" b="1" spc="300" dirty="0">
              <a:latin typeface="Claire Hand" panose="02000506040000020004" pitchFamily="2" charset="0"/>
              <a:ea typeface="HelloBigDeal" panose="02000603000000000000" pitchFamily="2" charset="0"/>
            </a:endParaRPr>
          </a:p>
        </p:txBody>
      </p:sp>
      <p:sp>
        <p:nvSpPr>
          <p:cNvPr id="60" name="Rectangle : coins arrondis 59">
            <a:extLst>
              <a:ext uri="{FF2B5EF4-FFF2-40B4-BE49-F238E27FC236}">
                <a16:creationId xmlns:a16="http://schemas.microsoft.com/office/drawing/2014/main" id="{4FB72D85-825E-EE21-BCA7-6677DE2DA661}"/>
              </a:ext>
            </a:extLst>
          </p:cNvPr>
          <p:cNvSpPr/>
          <p:nvPr/>
        </p:nvSpPr>
        <p:spPr>
          <a:xfrm>
            <a:off x="6448973" y="356389"/>
            <a:ext cx="823851" cy="3312368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44A53D7A-AF47-9CCC-DE4B-5F75168025DC}"/>
              </a:ext>
            </a:extLst>
          </p:cNvPr>
          <p:cNvSpPr txBox="1"/>
          <p:nvPr/>
        </p:nvSpPr>
        <p:spPr>
          <a:xfrm>
            <a:off x="6228184" y="356389"/>
            <a:ext cx="1107996" cy="3335405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algn="ctr">
              <a:tabLst>
                <a:tab pos="1884363" algn="l"/>
              </a:tabLst>
            </a:pPr>
            <a:r>
              <a:rPr lang="fr-FR" sz="6000" dirty="0">
                <a:latin typeface="Strong Boyz" pitchFamily="50" charset="0"/>
                <a:ea typeface="Always In My Heart" panose="02000603000000000000" pitchFamily="2" charset="0"/>
              </a:rPr>
              <a:t>Prénom</a:t>
            </a:r>
          </a:p>
        </p:txBody>
      </p:sp>
      <p:sp>
        <p:nvSpPr>
          <p:cNvPr id="65" name="Rectangle : coins arrondis 64">
            <a:extLst>
              <a:ext uri="{FF2B5EF4-FFF2-40B4-BE49-F238E27FC236}">
                <a16:creationId xmlns:a16="http://schemas.microsoft.com/office/drawing/2014/main" id="{64737EA7-B104-5054-104D-E586718C6EF6}"/>
              </a:ext>
            </a:extLst>
          </p:cNvPr>
          <p:cNvSpPr/>
          <p:nvPr/>
        </p:nvSpPr>
        <p:spPr>
          <a:xfrm>
            <a:off x="7953750" y="356389"/>
            <a:ext cx="823851" cy="3312368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63F464BB-7993-2662-9864-35DC42BA86F0}"/>
              </a:ext>
            </a:extLst>
          </p:cNvPr>
          <p:cNvSpPr txBox="1"/>
          <p:nvPr/>
        </p:nvSpPr>
        <p:spPr>
          <a:xfrm>
            <a:off x="7740352" y="356389"/>
            <a:ext cx="1107996" cy="3335405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algn="ctr">
              <a:tabLst>
                <a:tab pos="1884363" algn="l"/>
              </a:tabLst>
            </a:pPr>
            <a:r>
              <a:rPr lang="fr-FR" sz="6000" dirty="0">
                <a:latin typeface="Strong Boyz" pitchFamily="50" charset="0"/>
                <a:ea typeface="Always In My Heart" panose="02000603000000000000" pitchFamily="2" charset="0"/>
              </a:rPr>
              <a:t>Prénom</a:t>
            </a:r>
          </a:p>
        </p:txBody>
      </p:sp>
    </p:spTree>
    <p:extLst>
      <p:ext uri="{BB962C8B-B14F-4D97-AF65-F5344CB8AC3E}">
        <p14:creationId xmlns:p14="http://schemas.microsoft.com/office/powerpoint/2010/main" val="255748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F3A8A-D813-20CC-2D0A-E58C33E51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C3D1DFD4-A795-1569-93B4-FBA7890A01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28" b="12307"/>
          <a:stretch>
            <a:fillRect/>
          </a:stretch>
        </p:blipFill>
        <p:spPr>
          <a:xfrm rot="16200000">
            <a:off x="469754" y="2634556"/>
            <a:ext cx="6696744" cy="150775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78E0BC0-0AF1-D432-6081-58D729E34C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7" b="35522"/>
          <a:stretch>
            <a:fillRect/>
          </a:stretch>
        </p:blipFill>
        <p:spPr>
          <a:xfrm rot="16200000">
            <a:off x="-1042091" y="2635025"/>
            <a:ext cx="6701302" cy="151137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9430FF3-A85B-0FE2-6B4A-028F9D5FA3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83" r="12084" b="18506"/>
          <a:stretch>
            <a:fillRect/>
          </a:stretch>
        </p:blipFill>
        <p:spPr>
          <a:xfrm rot="16200000">
            <a:off x="-2550383" y="2638111"/>
            <a:ext cx="6696743" cy="1509766"/>
          </a:xfrm>
          <a:prstGeom prst="rect">
            <a:avLst/>
          </a:prstGeom>
        </p:spPr>
      </p:pic>
      <p:sp>
        <p:nvSpPr>
          <p:cNvPr id="41" name="ZoneTexte 40">
            <a:extLst>
              <a:ext uri="{FF2B5EF4-FFF2-40B4-BE49-F238E27FC236}">
                <a16:creationId xmlns:a16="http://schemas.microsoft.com/office/drawing/2014/main" id="{8EC7B7C3-60CF-FE45-CB4B-63D3C461F374}"/>
              </a:ext>
            </a:extLst>
          </p:cNvPr>
          <p:cNvSpPr txBox="1"/>
          <p:nvPr/>
        </p:nvSpPr>
        <p:spPr>
          <a:xfrm>
            <a:off x="43104" y="4484727"/>
            <a:ext cx="15113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dirty="0">
                <a:latin typeface="KG Flavor And Frames Two" panose="02000000000000000000" pitchFamily="2" charset="0"/>
              </a:rPr>
              <a:t>p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DE92604-8952-8232-267A-8C3D9CDF2362}"/>
              </a:ext>
            </a:extLst>
          </p:cNvPr>
          <p:cNvSpPr txBox="1"/>
          <p:nvPr/>
        </p:nvSpPr>
        <p:spPr>
          <a:xfrm>
            <a:off x="336285" y="5276782"/>
            <a:ext cx="975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Always Together" pitchFamily="50" charset="0"/>
              </a:rPr>
              <a:t>Chut! 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  <a:latin typeface="Always Together" pitchFamily="50" charset="0"/>
              </a:rPr>
              <a:t>Je lis!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C7A81B9A-F671-345E-5EB4-36DC4A03185C}"/>
              </a:ext>
            </a:extLst>
          </p:cNvPr>
          <p:cNvSpPr txBox="1"/>
          <p:nvPr/>
        </p:nvSpPr>
        <p:spPr>
          <a:xfrm>
            <a:off x="1562088" y="4484727"/>
            <a:ext cx="15113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dirty="0">
                <a:latin typeface="KG Flavor And Frames Two" panose="02000000000000000000" pitchFamily="2" charset="0"/>
              </a:rPr>
              <a:t>p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73EB5020-D610-0CD0-4A40-AD0EDFA17B67}"/>
              </a:ext>
            </a:extLst>
          </p:cNvPr>
          <p:cNvSpPr txBox="1"/>
          <p:nvPr/>
        </p:nvSpPr>
        <p:spPr>
          <a:xfrm>
            <a:off x="1855269" y="5276782"/>
            <a:ext cx="975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Always Together" pitchFamily="50" charset="0"/>
              </a:rPr>
              <a:t>Chut! 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  <a:latin typeface="Always Together" pitchFamily="50" charset="0"/>
              </a:rPr>
              <a:t>Je lis!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514CB015-464C-23DE-2E58-66EAFD639E90}"/>
              </a:ext>
            </a:extLst>
          </p:cNvPr>
          <p:cNvSpPr txBox="1"/>
          <p:nvPr/>
        </p:nvSpPr>
        <p:spPr>
          <a:xfrm>
            <a:off x="2997426" y="4480167"/>
            <a:ext cx="15113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dirty="0">
                <a:latin typeface="KG Flavor And Frames Two" panose="02000000000000000000" pitchFamily="2" charset="0"/>
              </a:rPr>
              <a:t>p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E63E6080-85C1-327F-8B4D-7B4506078486}"/>
              </a:ext>
            </a:extLst>
          </p:cNvPr>
          <p:cNvSpPr txBox="1"/>
          <p:nvPr/>
        </p:nvSpPr>
        <p:spPr>
          <a:xfrm>
            <a:off x="3290607" y="5272222"/>
            <a:ext cx="975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Always Together" pitchFamily="50" charset="0"/>
              </a:rPr>
              <a:t>Chut! 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  <a:latin typeface="Always Together" pitchFamily="50" charset="0"/>
              </a:rPr>
              <a:t>Je lis!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DA268E79-6F44-7BF8-632B-12FB662809F5}"/>
              </a:ext>
            </a:extLst>
          </p:cNvPr>
          <p:cNvGraphicFramePr>
            <a:graphicFrameLocks noGrp="1"/>
          </p:cNvGraphicFramePr>
          <p:nvPr/>
        </p:nvGraphicFramePr>
        <p:xfrm>
          <a:off x="35496" y="44624"/>
          <a:ext cx="9036498" cy="66967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6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6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6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60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60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60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9674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E3431381-DBFB-2629-A342-6686A725BCED}"/>
              </a:ext>
            </a:extLst>
          </p:cNvPr>
          <p:cNvSpPr/>
          <p:nvPr/>
        </p:nvSpPr>
        <p:spPr>
          <a:xfrm>
            <a:off x="379031" y="374576"/>
            <a:ext cx="823851" cy="3312368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336DF73-02C4-77C6-62DF-DE4CCE778905}"/>
              </a:ext>
            </a:extLst>
          </p:cNvPr>
          <p:cNvSpPr txBox="1"/>
          <p:nvPr/>
        </p:nvSpPr>
        <p:spPr>
          <a:xfrm>
            <a:off x="251520" y="374576"/>
            <a:ext cx="1107996" cy="3335405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algn="ctr">
              <a:tabLst>
                <a:tab pos="1884363" algn="l"/>
              </a:tabLst>
            </a:pPr>
            <a:r>
              <a:rPr lang="fr-FR" sz="6000" dirty="0">
                <a:latin typeface="Strong Boyz" pitchFamily="50" charset="0"/>
                <a:ea typeface="Always In My Heart" panose="02000603000000000000" pitchFamily="2" charset="0"/>
              </a:rPr>
              <a:t>Prénom</a:t>
            </a:r>
            <a:endParaRPr lang="fr-FR" sz="6000" dirty="0">
              <a:latin typeface="Round Butterfly" panose="02000500000000000000" pitchFamily="50" charset="0"/>
              <a:ea typeface="Always In My Heart" panose="02000603000000000000" pitchFamily="2" charset="0"/>
            </a:endParaRP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D5830830-190A-2FCC-8576-4EA27E23D343}"/>
              </a:ext>
            </a:extLst>
          </p:cNvPr>
          <p:cNvSpPr/>
          <p:nvPr/>
        </p:nvSpPr>
        <p:spPr>
          <a:xfrm>
            <a:off x="1931307" y="360949"/>
            <a:ext cx="823851" cy="3312368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B487BBFD-BCE8-C861-1400-65B09BB769C4}"/>
              </a:ext>
            </a:extLst>
          </p:cNvPr>
          <p:cNvSpPr txBox="1"/>
          <p:nvPr/>
        </p:nvSpPr>
        <p:spPr>
          <a:xfrm>
            <a:off x="1803796" y="360949"/>
            <a:ext cx="1107996" cy="3335405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algn="ctr">
              <a:tabLst>
                <a:tab pos="1884363" algn="l"/>
              </a:tabLst>
            </a:pPr>
            <a:r>
              <a:rPr lang="fr-FR" sz="6000" dirty="0">
                <a:latin typeface="Strong Boyz" pitchFamily="50" charset="0"/>
                <a:ea typeface="Always In My Heart" panose="02000603000000000000" pitchFamily="2" charset="0"/>
              </a:rPr>
              <a:t>Prénom</a:t>
            </a:r>
            <a:endParaRPr lang="fr-FR" sz="6000" dirty="0">
              <a:latin typeface="Round Butterfly" panose="02000500000000000000" pitchFamily="50" charset="0"/>
              <a:ea typeface="Always In My Heart" panose="02000603000000000000" pitchFamily="2" charset="0"/>
            </a:endParaRPr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8A4F5D27-F4DF-FF11-7C44-228FADE576E2}"/>
              </a:ext>
            </a:extLst>
          </p:cNvPr>
          <p:cNvSpPr/>
          <p:nvPr/>
        </p:nvSpPr>
        <p:spPr>
          <a:xfrm>
            <a:off x="3401496" y="353050"/>
            <a:ext cx="823851" cy="3312368"/>
          </a:xfrm>
          <a:prstGeom prst="round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A4C55D5A-BB1E-B74E-9172-5A9E2C1905BF}"/>
              </a:ext>
            </a:extLst>
          </p:cNvPr>
          <p:cNvSpPr txBox="1"/>
          <p:nvPr/>
        </p:nvSpPr>
        <p:spPr>
          <a:xfrm>
            <a:off x="3224687" y="399741"/>
            <a:ext cx="1107996" cy="3335405"/>
          </a:xfrm>
          <a:prstGeom prst="rect">
            <a:avLst/>
          </a:prstGeom>
          <a:noFill/>
          <a:ln>
            <a:noFill/>
          </a:ln>
        </p:spPr>
        <p:txBody>
          <a:bodyPr vert="vert270" wrap="square" rtlCol="0">
            <a:spAutoFit/>
          </a:bodyPr>
          <a:lstStyle/>
          <a:p>
            <a:pPr algn="ctr">
              <a:tabLst>
                <a:tab pos="1884363" algn="l"/>
              </a:tabLst>
            </a:pPr>
            <a:r>
              <a:rPr lang="fr-FR" sz="6000" dirty="0">
                <a:latin typeface="Strong Boyz" pitchFamily="50" charset="0"/>
                <a:ea typeface="Always In My Heart" panose="02000603000000000000" pitchFamily="2" charset="0"/>
              </a:rPr>
              <a:t>Prénom</a:t>
            </a:r>
            <a:endParaRPr lang="fr-FR" sz="8000" b="1" spc="300" dirty="0">
              <a:latin typeface="Claire Hand" panose="02000506040000020004" pitchFamily="2" charset="0"/>
              <a:ea typeface="HelloBigDeal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4592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2426</TotalTime>
  <Words>105</Words>
  <Application>Microsoft Office PowerPoint</Application>
  <PresentationFormat>Affichage à l'écran (4:3)</PresentationFormat>
  <Paragraphs>60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1" baseType="lpstr">
      <vt:lpstr>Always Together</vt:lpstr>
      <vt:lpstr>Arial</vt:lpstr>
      <vt:lpstr>Calibri</vt:lpstr>
      <vt:lpstr>Claire Hand</vt:lpstr>
      <vt:lpstr>KG Flavor And Frames Two</vt:lpstr>
      <vt:lpstr>Round Butterfly</vt:lpstr>
      <vt:lpstr>Strong Boyz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Sandrine</dc:creator>
  <cp:lastModifiedBy>Sandrine RION</cp:lastModifiedBy>
  <cp:revision>68</cp:revision>
  <dcterms:created xsi:type="dcterms:W3CDTF">2013-02-06T14:06:27Z</dcterms:created>
  <dcterms:modified xsi:type="dcterms:W3CDTF">2025-07-18T06:47:15Z</dcterms:modified>
</cp:coreProperties>
</file>