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7139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2DCE0-D7C9-4545-8BAF-F313F379815D}" type="datetimeFigureOut">
              <a:rPr lang="fr-FR" smtClean="0"/>
              <a:t>18/07/2023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675188"/>
            <a:ext cx="54864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2655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275EB-8380-4AE8-B176-7E9794367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01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DD2E-A9C5-44E4-A2A8-953259B062BB}" type="datetimeFigureOut">
              <a:rPr lang="fr-FR" smtClean="0"/>
              <a:pPr/>
              <a:t>18/07/2023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308347"/>
              </p:ext>
            </p:extLst>
          </p:nvPr>
        </p:nvGraphicFramePr>
        <p:xfrm>
          <a:off x="35496" y="44624"/>
          <a:ext cx="9036498" cy="6696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0">
                      <a:blip r:embed="rId2"/>
                      <a:srcRect/>
                      <a:stretch>
                        <a:fillRect l="-20000" t="-30000" r="-20000" b="-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0">
                      <a:blip r:embed="rId2"/>
                      <a:srcRect/>
                      <a:stretch>
                        <a:fillRect l="-20000" t="-30000" r="-20000" b="-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0">
                      <a:blip r:embed="rId2"/>
                      <a:srcRect/>
                      <a:stretch>
                        <a:fillRect l="-20000" t="-30000" r="-20000" b="-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0">
                      <a:blip r:embed="rId2"/>
                      <a:srcRect/>
                      <a:stretch>
                        <a:fillRect l="-20000" t="-30000" r="-20000" b="-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0">
                      <a:blip r:embed="rId2"/>
                      <a:srcRect/>
                      <a:stretch>
                        <a:fillRect l="-20000" t="-30000" r="-20000" b="-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blipFill dpi="0" rotWithShape="0">
                      <a:blip r:embed="rId2"/>
                      <a:srcRect/>
                      <a:stretch>
                        <a:fillRect l="-20000" t="-30000" r="-20000" b="-5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ZoneTexte 40">
            <a:extLst>
              <a:ext uri="{FF2B5EF4-FFF2-40B4-BE49-F238E27FC236}">
                <a16:creationId xmlns:a16="http://schemas.microsoft.com/office/drawing/2014/main" id="{A1A44DF6-D8A5-4BB1-A5A4-367C42A8D537}"/>
              </a:ext>
            </a:extLst>
          </p:cNvPr>
          <p:cNvSpPr txBox="1"/>
          <p:nvPr/>
        </p:nvSpPr>
        <p:spPr>
          <a:xfrm>
            <a:off x="43104" y="3356992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09F70F-260E-4BC0-9B43-BFC217DE5523}"/>
              </a:ext>
            </a:extLst>
          </p:cNvPr>
          <p:cNvSpPr txBox="1"/>
          <p:nvPr/>
        </p:nvSpPr>
        <p:spPr>
          <a:xfrm>
            <a:off x="336285" y="4149047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8831284-7C02-431E-95F7-41D0BE1BC606}"/>
              </a:ext>
            </a:extLst>
          </p:cNvPr>
          <p:cNvSpPr/>
          <p:nvPr/>
        </p:nvSpPr>
        <p:spPr>
          <a:xfrm>
            <a:off x="412323" y="36094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12323" y="360949"/>
            <a:ext cx="861774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4400" dirty="0">
                <a:solidFill>
                  <a:schemeClr val="tx1"/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6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D8836B2-0DB5-4114-8BFA-ECFE83FEFF09}"/>
              </a:ext>
            </a:extLst>
          </p:cNvPr>
          <p:cNvSpPr txBox="1"/>
          <p:nvPr/>
        </p:nvSpPr>
        <p:spPr>
          <a:xfrm>
            <a:off x="1562088" y="3356992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44CB11E-CDF8-4E5C-8A24-557A1A454655}"/>
              </a:ext>
            </a:extLst>
          </p:cNvPr>
          <p:cNvSpPr txBox="1"/>
          <p:nvPr/>
        </p:nvSpPr>
        <p:spPr>
          <a:xfrm>
            <a:off x="1855269" y="4149047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27E19770-5DC3-4C76-A7E7-72459A335999}"/>
              </a:ext>
            </a:extLst>
          </p:cNvPr>
          <p:cNvSpPr/>
          <p:nvPr/>
        </p:nvSpPr>
        <p:spPr>
          <a:xfrm>
            <a:off x="1931307" y="36094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6668DFF-0173-4BF5-80D3-E36518D21858}"/>
              </a:ext>
            </a:extLst>
          </p:cNvPr>
          <p:cNvSpPr txBox="1"/>
          <p:nvPr/>
        </p:nvSpPr>
        <p:spPr>
          <a:xfrm>
            <a:off x="1931307" y="360949"/>
            <a:ext cx="861774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4400" dirty="0">
                <a:solidFill>
                  <a:schemeClr val="tx1"/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4400" dirty="0">
              <a:latin typeface="Round Butterfly" panose="02000500000000000000" pitchFamily="50" charset="0"/>
              <a:ea typeface="Always In My Heart" panose="02000603000000000000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E2413D7-E0AB-49F1-8C9F-4E3595EACBB4}"/>
              </a:ext>
            </a:extLst>
          </p:cNvPr>
          <p:cNvSpPr txBox="1"/>
          <p:nvPr/>
        </p:nvSpPr>
        <p:spPr>
          <a:xfrm>
            <a:off x="2997426" y="3352432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41592C6-80AA-42AE-BD65-F4404033455A}"/>
              </a:ext>
            </a:extLst>
          </p:cNvPr>
          <p:cNvSpPr txBox="1"/>
          <p:nvPr/>
        </p:nvSpPr>
        <p:spPr>
          <a:xfrm>
            <a:off x="3290607" y="4144487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8937CFF8-0CB6-4FEE-8FBF-B8FB89ECDBFE}"/>
              </a:ext>
            </a:extLst>
          </p:cNvPr>
          <p:cNvSpPr/>
          <p:nvPr/>
        </p:nvSpPr>
        <p:spPr>
          <a:xfrm>
            <a:off x="3366645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9029FF6-D918-4F76-A25B-4A9539C223D1}"/>
              </a:ext>
            </a:extLst>
          </p:cNvPr>
          <p:cNvSpPr txBox="1"/>
          <p:nvPr/>
        </p:nvSpPr>
        <p:spPr>
          <a:xfrm>
            <a:off x="3366645" y="356389"/>
            <a:ext cx="861774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4400" dirty="0">
                <a:solidFill>
                  <a:schemeClr val="tx1"/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6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E3592CC-F11D-4946-AD57-FE81F656AA7D}"/>
              </a:ext>
            </a:extLst>
          </p:cNvPr>
          <p:cNvSpPr txBox="1"/>
          <p:nvPr/>
        </p:nvSpPr>
        <p:spPr>
          <a:xfrm>
            <a:off x="4537054" y="3352432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D2DAEB8-A2C0-4E13-B47A-F2436946C7EA}"/>
              </a:ext>
            </a:extLst>
          </p:cNvPr>
          <p:cNvSpPr txBox="1"/>
          <p:nvPr/>
        </p:nvSpPr>
        <p:spPr>
          <a:xfrm>
            <a:off x="4830235" y="4144487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B987AD76-F1EE-4EC1-8FA6-023BD58C26D6}"/>
              </a:ext>
            </a:extLst>
          </p:cNvPr>
          <p:cNvSpPr/>
          <p:nvPr/>
        </p:nvSpPr>
        <p:spPr>
          <a:xfrm>
            <a:off x="4906273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2036448-EA6E-4593-849A-40ED09111FD0}"/>
              </a:ext>
            </a:extLst>
          </p:cNvPr>
          <p:cNvSpPr txBox="1"/>
          <p:nvPr/>
        </p:nvSpPr>
        <p:spPr>
          <a:xfrm>
            <a:off x="4906273" y="356389"/>
            <a:ext cx="861774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4400" dirty="0">
                <a:solidFill>
                  <a:schemeClr val="tx1"/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6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052D379-E097-4597-B475-668DC6EE32A1}"/>
              </a:ext>
            </a:extLst>
          </p:cNvPr>
          <p:cNvSpPr txBox="1"/>
          <p:nvPr/>
        </p:nvSpPr>
        <p:spPr>
          <a:xfrm>
            <a:off x="6079754" y="3352432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3F9000E-57FF-4878-8518-0AE4FCC90E13}"/>
              </a:ext>
            </a:extLst>
          </p:cNvPr>
          <p:cNvSpPr txBox="1"/>
          <p:nvPr/>
        </p:nvSpPr>
        <p:spPr>
          <a:xfrm>
            <a:off x="6372935" y="4144487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48D63DB9-D5E2-498E-BCF4-03041600E6E3}"/>
              </a:ext>
            </a:extLst>
          </p:cNvPr>
          <p:cNvSpPr/>
          <p:nvPr/>
        </p:nvSpPr>
        <p:spPr>
          <a:xfrm>
            <a:off x="6448973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2C07096-9128-48D5-909D-39330688586F}"/>
              </a:ext>
            </a:extLst>
          </p:cNvPr>
          <p:cNvSpPr txBox="1"/>
          <p:nvPr/>
        </p:nvSpPr>
        <p:spPr>
          <a:xfrm>
            <a:off x="6448973" y="356389"/>
            <a:ext cx="861774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4400" dirty="0">
                <a:solidFill>
                  <a:schemeClr val="tx1"/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6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E8DD618-DBAC-48BF-B586-B31A2ECFE26B}"/>
              </a:ext>
            </a:extLst>
          </p:cNvPr>
          <p:cNvSpPr txBox="1"/>
          <p:nvPr/>
        </p:nvSpPr>
        <p:spPr>
          <a:xfrm>
            <a:off x="7584531" y="3352432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56C82FA-DA56-4705-9D8C-0A0F2D5FF476}"/>
              </a:ext>
            </a:extLst>
          </p:cNvPr>
          <p:cNvSpPr txBox="1"/>
          <p:nvPr/>
        </p:nvSpPr>
        <p:spPr>
          <a:xfrm>
            <a:off x="7877712" y="4144487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1D4B7AD9-6F38-400A-93FD-0DA501D9A6AE}"/>
              </a:ext>
            </a:extLst>
          </p:cNvPr>
          <p:cNvSpPr/>
          <p:nvPr/>
        </p:nvSpPr>
        <p:spPr>
          <a:xfrm>
            <a:off x="7953750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55B3B3B-C115-4FC3-BA73-92E24C127E01}"/>
              </a:ext>
            </a:extLst>
          </p:cNvPr>
          <p:cNvSpPr txBox="1"/>
          <p:nvPr/>
        </p:nvSpPr>
        <p:spPr>
          <a:xfrm>
            <a:off x="7953750" y="356389"/>
            <a:ext cx="861774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4400" dirty="0">
                <a:solidFill>
                  <a:schemeClr val="tx1"/>
                </a:solidFill>
                <a:latin typeface="Round Butterfly" panose="02000500000000000000" pitchFamily="50" charset="0"/>
                <a:ea typeface="Always In My Heart" panose="02000603000000000000" pitchFamily="2" charset="0"/>
              </a:rPr>
              <a:t>PRÉNOM</a:t>
            </a:r>
            <a:endParaRPr lang="fr-FR" sz="6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557B8605-AAA7-CB33-00E0-3716D5CFA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840" r="31068" b="7557"/>
          <a:stretch/>
        </p:blipFill>
        <p:spPr>
          <a:xfrm>
            <a:off x="45879" y="5545627"/>
            <a:ext cx="1472807" cy="118363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6D3F332B-9A07-DD6E-3063-8B4D7DA7F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451" y="5244661"/>
            <a:ext cx="1169795" cy="133518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45DF83D0-BBFF-9DB3-2A9A-89E944417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840" r="31068" b="7557"/>
          <a:stretch/>
        </p:blipFill>
        <p:spPr>
          <a:xfrm>
            <a:off x="1562868" y="5557732"/>
            <a:ext cx="1472807" cy="1183636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DB37C96E-7655-565D-25F8-41DE54258C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0125" t="1" b="4530"/>
          <a:stretch/>
        </p:blipFill>
        <p:spPr>
          <a:xfrm>
            <a:off x="1547664" y="5550321"/>
            <a:ext cx="987559" cy="1191047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3253C93-8616-4340-8889-2EBFDC3365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840" r="31068" b="7557"/>
          <a:stretch/>
        </p:blipFill>
        <p:spPr>
          <a:xfrm>
            <a:off x="3061128" y="5533522"/>
            <a:ext cx="1472807" cy="1183636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D43ECDF-233C-0ECC-9AEA-DCDB31A371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840" r="31068" b="7557"/>
          <a:stretch/>
        </p:blipFill>
        <p:spPr>
          <a:xfrm>
            <a:off x="4578241" y="5533522"/>
            <a:ext cx="1472807" cy="1183636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68D98078-FE68-C698-151B-E15E4B9812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840" r="31068" b="7557"/>
          <a:stretch/>
        </p:blipFill>
        <p:spPr>
          <a:xfrm>
            <a:off x="6076682" y="5545627"/>
            <a:ext cx="1472807" cy="1183636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646933BE-B123-A3F8-9A03-7C56E8060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840" r="31068" b="7557"/>
          <a:stretch/>
        </p:blipFill>
        <p:spPr>
          <a:xfrm>
            <a:off x="7593795" y="5545627"/>
            <a:ext cx="1472807" cy="1183636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08FD575A-1B2E-1208-3E78-A689CEF45E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" r="6663" b="1113"/>
          <a:stretch/>
        </p:blipFill>
        <p:spPr>
          <a:xfrm>
            <a:off x="3366645" y="5228879"/>
            <a:ext cx="1168599" cy="1488279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773F7676-FC62-6629-2E72-E08B3B3FCF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78213" y="5412712"/>
            <a:ext cx="1448489" cy="1088899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857C1CAA-C7D8-4A83-E240-F727FBF929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11123" b="10953"/>
          <a:stretch/>
        </p:blipFill>
        <p:spPr>
          <a:xfrm rot="10800000">
            <a:off x="43104" y="42368"/>
            <a:ext cx="1486624" cy="1537257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DBF1C7DC-D8B1-6496-4EF3-2C0B10D954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11123" b="10953"/>
          <a:stretch/>
        </p:blipFill>
        <p:spPr>
          <a:xfrm rot="10800000">
            <a:off x="1555959" y="42369"/>
            <a:ext cx="1486624" cy="1537257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882657FA-ACAB-1941-5D3B-B8790326146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11123" b="10953"/>
          <a:stretch/>
        </p:blipFill>
        <p:spPr>
          <a:xfrm rot="10800000">
            <a:off x="3057809" y="44649"/>
            <a:ext cx="1486624" cy="1537257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D9F35ABF-1FA5-49BF-DEB5-3C13C3DBCA5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11123" b="10953"/>
          <a:stretch/>
        </p:blipFill>
        <p:spPr>
          <a:xfrm rot="10800000">
            <a:off x="4570664" y="44650"/>
            <a:ext cx="1486624" cy="1537257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F58F7B62-3ABA-3710-3CF9-1FB930B873F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11123" b="10953"/>
          <a:stretch/>
        </p:blipFill>
        <p:spPr>
          <a:xfrm rot="10800000">
            <a:off x="6074035" y="56748"/>
            <a:ext cx="1486624" cy="1537257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7CB410D8-B3A3-39BE-DACF-1234BFE6329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" r="18008" b="-6242"/>
          <a:stretch/>
        </p:blipFill>
        <p:spPr>
          <a:xfrm>
            <a:off x="700066" y="3111984"/>
            <a:ext cx="835851" cy="1537258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C6662B1D-D25A-9AE2-E404-57A60837913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" r="18008" b="-6242"/>
          <a:stretch/>
        </p:blipFill>
        <p:spPr>
          <a:xfrm>
            <a:off x="2196331" y="3111984"/>
            <a:ext cx="835851" cy="1537258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94B3752B-9E44-FE3B-9245-E1F3B933E44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" r="18008" b="-6242"/>
          <a:stretch/>
        </p:blipFill>
        <p:spPr>
          <a:xfrm>
            <a:off x="3706563" y="3115878"/>
            <a:ext cx="835851" cy="1537258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959161DE-9734-3F2A-C877-59AB02A01A4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" r="18008" b="-6242"/>
          <a:stretch/>
        </p:blipFill>
        <p:spPr>
          <a:xfrm>
            <a:off x="5248317" y="3115878"/>
            <a:ext cx="835851" cy="1537258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67767E3B-B16C-0E2E-FCE0-17E5D79E359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" r="18008" b="-6242"/>
          <a:stretch/>
        </p:blipFill>
        <p:spPr>
          <a:xfrm>
            <a:off x="6720073" y="3111984"/>
            <a:ext cx="835851" cy="1537258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A156C197-8B6B-397D-9F7D-7DD1A96253E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1" r="18008" b="-6242"/>
          <a:stretch/>
        </p:blipFill>
        <p:spPr>
          <a:xfrm>
            <a:off x="8215341" y="3111984"/>
            <a:ext cx="835851" cy="1537258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C349A243-DA38-E39F-BBC7-26B211C646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11123" b="10953"/>
          <a:stretch/>
        </p:blipFill>
        <p:spPr>
          <a:xfrm rot="10800000">
            <a:off x="7586890" y="56749"/>
            <a:ext cx="1486624" cy="1537257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24EDC5F6-9AF8-F9E6-E89E-743743C962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712436">
            <a:off x="6201488" y="5228879"/>
            <a:ext cx="594414" cy="138177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A9F44CA4-92FB-EB9A-3B2B-F4572DA46D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27290" y="5711092"/>
            <a:ext cx="650126" cy="894664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9C5B84EA-CFD5-CB79-A09B-17962EF75F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955377">
            <a:off x="7851282" y="5236937"/>
            <a:ext cx="977874" cy="1394797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:a16="http://schemas.microsoft.com/office/drawing/2014/main" id="{F6B6360D-ED02-C6F3-BDA8-1C85DFB6CC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30610" y="3878804"/>
            <a:ext cx="371475" cy="36195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F229D1B3-CB02-1B1B-1A08-291040C0714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01364" y="3844385"/>
            <a:ext cx="371475" cy="36195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4EEF9999-6148-6EAE-9A9A-E2555D2DEF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91969" y="3844385"/>
            <a:ext cx="371475" cy="361950"/>
          </a:xfrm>
          <a:prstGeom prst="rect">
            <a:avLst/>
          </a:prstGeom>
        </p:spPr>
      </p:pic>
      <p:pic>
        <p:nvPicPr>
          <p:cNvPr id="67" name="Graphique 66">
            <a:extLst>
              <a:ext uri="{FF2B5EF4-FFF2-40B4-BE49-F238E27FC236}">
                <a16:creationId xmlns:a16="http://schemas.microsoft.com/office/drawing/2014/main" id="{A76BCB7F-6054-A735-5E50-B55B7DD4E5C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-1" r="20767" b="7436"/>
          <a:stretch/>
        </p:blipFill>
        <p:spPr>
          <a:xfrm>
            <a:off x="2007365" y="3631684"/>
            <a:ext cx="809631" cy="733419"/>
          </a:xfrm>
          <a:prstGeom prst="rect">
            <a:avLst/>
          </a:prstGeom>
        </p:spPr>
      </p:pic>
      <p:pic>
        <p:nvPicPr>
          <p:cNvPr id="68" name="Graphique 67">
            <a:extLst>
              <a:ext uri="{FF2B5EF4-FFF2-40B4-BE49-F238E27FC236}">
                <a16:creationId xmlns:a16="http://schemas.microsoft.com/office/drawing/2014/main" id="{2B7ED425-2649-11DF-13DD-AAB0B8408883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-1" r="20767" b="7436"/>
          <a:stretch/>
        </p:blipFill>
        <p:spPr>
          <a:xfrm>
            <a:off x="3484029" y="3629727"/>
            <a:ext cx="809631" cy="733419"/>
          </a:xfrm>
          <a:prstGeom prst="rect">
            <a:avLst/>
          </a:prstGeom>
        </p:spPr>
      </p:pic>
      <p:pic>
        <p:nvPicPr>
          <p:cNvPr id="69" name="Graphique 68">
            <a:extLst>
              <a:ext uri="{FF2B5EF4-FFF2-40B4-BE49-F238E27FC236}">
                <a16:creationId xmlns:a16="http://schemas.microsoft.com/office/drawing/2014/main" id="{CD99F78D-E031-CB31-D52F-48560402DFB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t="-1" r="20767" b="7436"/>
          <a:stretch/>
        </p:blipFill>
        <p:spPr>
          <a:xfrm>
            <a:off x="5057913" y="3629726"/>
            <a:ext cx="809631" cy="7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409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42</Words>
  <Application>Microsoft Office PowerPoint</Application>
  <PresentationFormat>Affichage à l'écran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Always Together</vt:lpstr>
      <vt:lpstr>Arial</vt:lpstr>
      <vt:lpstr>Calibri</vt:lpstr>
      <vt:lpstr>Claire Hand</vt:lpstr>
      <vt:lpstr>KG Flavor And Frames Two</vt:lpstr>
      <vt:lpstr>Round Butterfly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Sandrine</dc:creator>
  <cp:lastModifiedBy>Sandrine RION</cp:lastModifiedBy>
  <cp:revision>53</cp:revision>
  <dcterms:created xsi:type="dcterms:W3CDTF">2013-02-06T14:06:27Z</dcterms:created>
  <dcterms:modified xsi:type="dcterms:W3CDTF">2023-07-18T13:59:21Z</dcterms:modified>
</cp:coreProperties>
</file>