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70" r:id="rId5"/>
  </p:sldIdLst>
  <p:sldSz cx="9144000" cy="6858000" type="screen4x3"/>
  <p:notesSz cx="6858000" cy="97139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D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2DCE0-D7C9-4545-8BAF-F313F379815D}" type="datetimeFigureOut">
              <a:rPr lang="fr-FR" smtClean="0"/>
              <a:t>14/07/2023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214438"/>
            <a:ext cx="4371975" cy="3278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675188"/>
            <a:ext cx="5486400" cy="3824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655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655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275EB-8380-4AE8-B176-7E9794367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01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DD2E-A9C5-44E4-A2A8-953259B062BB}" type="datetimeFigureOut">
              <a:rPr lang="fr-FR" smtClean="0"/>
              <a:pPr/>
              <a:t>14/07/2023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55EAD-8D16-44B1-B83C-E9692C0722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18" Type="http://schemas.openxmlformats.org/officeDocument/2006/relationships/image" Target="../media/image29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23.png"/><Relationship Id="rId17" Type="http://schemas.openxmlformats.org/officeDocument/2006/relationships/image" Target="../media/image28.svg"/><Relationship Id="rId2" Type="http://schemas.openxmlformats.org/officeDocument/2006/relationships/image" Target="../media/image1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22.svg"/><Relationship Id="rId5" Type="http://schemas.openxmlformats.org/officeDocument/2006/relationships/image" Target="../media/image4.sv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19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svg"/><Relationship Id="rId18" Type="http://schemas.openxmlformats.org/officeDocument/2006/relationships/image" Target="../media/image41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35.png"/><Relationship Id="rId17" Type="http://schemas.openxmlformats.org/officeDocument/2006/relationships/image" Target="../media/image40.svg"/><Relationship Id="rId2" Type="http://schemas.openxmlformats.org/officeDocument/2006/relationships/image" Target="../media/image1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34.svg"/><Relationship Id="rId5" Type="http://schemas.openxmlformats.org/officeDocument/2006/relationships/image" Target="../media/image4.svg"/><Relationship Id="rId15" Type="http://schemas.openxmlformats.org/officeDocument/2006/relationships/image" Target="../media/image38.svg"/><Relationship Id="rId10" Type="http://schemas.openxmlformats.org/officeDocument/2006/relationships/image" Target="../media/image33.png"/><Relationship Id="rId19" Type="http://schemas.openxmlformats.org/officeDocument/2006/relationships/image" Target="../media/image42.svg"/><Relationship Id="rId4" Type="http://schemas.openxmlformats.org/officeDocument/2006/relationships/image" Target="../media/image3.png"/><Relationship Id="rId9" Type="http://schemas.openxmlformats.org/officeDocument/2006/relationships/image" Target="../media/image32.svg"/><Relationship Id="rId1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svg"/><Relationship Id="rId18" Type="http://schemas.openxmlformats.org/officeDocument/2006/relationships/image" Target="../media/image51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47.png"/><Relationship Id="rId17" Type="http://schemas.openxmlformats.org/officeDocument/2006/relationships/image" Target="../media/image50.svg"/><Relationship Id="rId2" Type="http://schemas.openxmlformats.org/officeDocument/2006/relationships/image" Target="../media/image1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6.svg"/><Relationship Id="rId5" Type="http://schemas.openxmlformats.org/officeDocument/2006/relationships/image" Target="../media/image4.svg"/><Relationship Id="rId15" Type="http://schemas.openxmlformats.org/officeDocument/2006/relationships/image" Target="../media/image22.svg"/><Relationship Id="rId10" Type="http://schemas.openxmlformats.org/officeDocument/2006/relationships/image" Target="../media/image45.png"/><Relationship Id="rId19" Type="http://schemas.openxmlformats.org/officeDocument/2006/relationships/image" Target="../media/image52.svg"/><Relationship Id="rId4" Type="http://schemas.openxmlformats.org/officeDocument/2006/relationships/image" Target="../media/image3.png"/><Relationship Id="rId9" Type="http://schemas.openxmlformats.org/officeDocument/2006/relationships/image" Target="../media/image44.sv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76616"/>
              </p:ext>
            </p:extLst>
          </p:nvPr>
        </p:nvGraphicFramePr>
        <p:xfrm>
          <a:off x="35496" y="44624"/>
          <a:ext cx="9036498" cy="6696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6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967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id="{A1A44DF6-D8A5-4BB1-A5A4-367C42A8D537}"/>
              </a:ext>
            </a:extLst>
          </p:cNvPr>
          <p:cNvSpPr txBox="1"/>
          <p:nvPr/>
        </p:nvSpPr>
        <p:spPr>
          <a:xfrm>
            <a:off x="43104" y="335699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309F70F-260E-4BC0-9B43-BFC217DE5523}"/>
              </a:ext>
            </a:extLst>
          </p:cNvPr>
          <p:cNvSpPr txBox="1"/>
          <p:nvPr/>
        </p:nvSpPr>
        <p:spPr>
          <a:xfrm>
            <a:off x="336285" y="414904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8831284-7C02-431E-95F7-41D0BE1BC606}"/>
              </a:ext>
            </a:extLst>
          </p:cNvPr>
          <p:cNvSpPr/>
          <p:nvPr/>
        </p:nvSpPr>
        <p:spPr>
          <a:xfrm>
            <a:off x="412323" y="36094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12323" y="36094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7D8836B2-0DB5-4114-8BFA-ECFE83FEFF09}"/>
              </a:ext>
            </a:extLst>
          </p:cNvPr>
          <p:cNvSpPr txBox="1"/>
          <p:nvPr/>
        </p:nvSpPr>
        <p:spPr>
          <a:xfrm>
            <a:off x="1562088" y="335699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C44CB11E-CDF8-4E5C-8A24-557A1A454655}"/>
              </a:ext>
            </a:extLst>
          </p:cNvPr>
          <p:cNvSpPr txBox="1"/>
          <p:nvPr/>
        </p:nvSpPr>
        <p:spPr>
          <a:xfrm>
            <a:off x="1855269" y="414904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27E19770-5DC3-4C76-A7E7-72459A335999}"/>
              </a:ext>
            </a:extLst>
          </p:cNvPr>
          <p:cNvSpPr/>
          <p:nvPr/>
        </p:nvSpPr>
        <p:spPr>
          <a:xfrm>
            <a:off x="1931307" y="36094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6668DFF-0173-4BF5-80D3-E36518D21858}"/>
              </a:ext>
            </a:extLst>
          </p:cNvPr>
          <p:cNvSpPr txBox="1"/>
          <p:nvPr/>
        </p:nvSpPr>
        <p:spPr>
          <a:xfrm>
            <a:off x="1931307" y="36094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8E2413D7-E0AB-49F1-8C9F-4E3595EACBB4}"/>
              </a:ext>
            </a:extLst>
          </p:cNvPr>
          <p:cNvSpPr txBox="1"/>
          <p:nvPr/>
        </p:nvSpPr>
        <p:spPr>
          <a:xfrm>
            <a:off x="2997426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A41592C6-80AA-42AE-BD65-F4404033455A}"/>
              </a:ext>
            </a:extLst>
          </p:cNvPr>
          <p:cNvSpPr txBox="1"/>
          <p:nvPr/>
        </p:nvSpPr>
        <p:spPr>
          <a:xfrm>
            <a:off x="3290607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8937CFF8-0CB6-4FEE-8FBF-B8FB89ECDBFE}"/>
              </a:ext>
            </a:extLst>
          </p:cNvPr>
          <p:cNvSpPr/>
          <p:nvPr/>
        </p:nvSpPr>
        <p:spPr>
          <a:xfrm>
            <a:off x="3366645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89029FF6-D918-4F76-A25B-4A9539C223D1}"/>
              </a:ext>
            </a:extLst>
          </p:cNvPr>
          <p:cNvSpPr txBox="1"/>
          <p:nvPr/>
        </p:nvSpPr>
        <p:spPr>
          <a:xfrm>
            <a:off x="3366645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AE3592CC-F11D-4946-AD57-FE81F656AA7D}"/>
              </a:ext>
            </a:extLst>
          </p:cNvPr>
          <p:cNvSpPr txBox="1"/>
          <p:nvPr/>
        </p:nvSpPr>
        <p:spPr>
          <a:xfrm>
            <a:off x="4537054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ED2DAEB8-A2C0-4E13-B47A-F2436946C7EA}"/>
              </a:ext>
            </a:extLst>
          </p:cNvPr>
          <p:cNvSpPr txBox="1"/>
          <p:nvPr/>
        </p:nvSpPr>
        <p:spPr>
          <a:xfrm>
            <a:off x="4830235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B987AD76-F1EE-4EC1-8FA6-023BD58C26D6}"/>
              </a:ext>
            </a:extLst>
          </p:cNvPr>
          <p:cNvSpPr/>
          <p:nvPr/>
        </p:nvSpPr>
        <p:spPr>
          <a:xfrm>
            <a:off x="4906273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92036448-EA6E-4593-849A-40ED09111FD0}"/>
              </a:ext>
            </a:extLst>
          </p:cNvPr>
          <p:cNvSpPr txBox="1"/>
          <p:nvPr/>
        </p:nvSpPr>
        <p:spPr>
          <a:xfrm>
            <a:off x="4906273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F052D379-E097-4597-B475-668DC6EE32A1}"/>
              </a:ext>
            </a:extLst>
          </p:cNvPr>
          <p:cNvSpPr txBox="1"/>
          <p:nvPr/>
        </p:nvSpPr>
        <p:spPr>
          <a:xfrm>
            <a:off x="6079754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3F9000E-57FF-4878-8518-0AE4FCC90E13}"/>
              </a:ext>
            </a:extLst>
          </p:cNvPr>
          <p:cNvSpPr txBox="1"/>
          <p:nvPr/>
        </p:nvSpPr>
        <p:spPr>
          <a:xfrm>
            <a:off x="6372935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48D63DB9-D5E2-498E-BCF4-03041600E6E3}"/>
              </a:ext>
            </a:extLst>
          </p:cNvPr>
          <p:cNvSpPr/>
          <p:nvPr/>
        </p:nvSpPr>
        <p:spPr>
          <a:xfrm>
            <a:off x="6448973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2C07096-9128-48D5-909D-39330688586F}"/>
              </a:ext>
            </a:extLst>
          </p:cNvPr>
          <p:cNvSpPr txBox="1"/>
          <p:nvPr/>
        </p:nvSpPr>
        <p:spPr>
          <a:xfrm>
            <a:off x="6448973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8E8DD618-DBAC-48BF-B586-B31A2ECFE26B}"/>
              </a:ext>
            </a:extLst>
          </p:cNvPr>
          <p:cNvSpPr txBox="1"/>
          <p:nvPr/>
        </p:nvSpPr>
        <p:spPr>
          <a:xfrm>
            <a:off x="7584531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656C82FA-DA56-4705-9D8C-0A0F2D5FF476}"/>
              </a:ext>
            </a:extLst>
          </p:cNvPr>
          <p:cNvSpPr txBox="1"/>
          <p:nvPr/>
        </p:nvSpPr>
        <p:spPr>
          <a:xfrm>
            <a:off x="7877712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1D4B7AD9-6F38-400A-93FD-0DA501D9A6AE}"/>
              </a:ext>
            </a:extLst>
          </p:cNvPr>
          <p:cNvSpPr/>
          <p:nvPr/>
        </p:nvSpPr>
        <p:spPr>
          <a:xfrm>
            <a:off x="7953750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555B3B3B-C115-4FC3-BA73-92E24C127E01}"/>
              </a:ext>
            </a:extLst>
          </p:cNvPr>
          <p:cNvSpPr txBox="1"/>
          <p:nvPr/>
        </p:nvSpPr>
        <p:spPr>
          <a:xfrm>
            <a:off x="7953750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pic>
        <p:nvPicPr>
          <p:cNvPr id="39" name="Graphique 38">
            <a:extLst>
              <a:ext uri="{FF2B5EF4-FFF2-40B4-BE49-F238E27FC236}">
                <a16:creationId xmlns:a16="http://schemas.microsoft.com/office/drawing/2014/main" id="{663D6DB5-9094-4CD6-886F-93D0A4FD7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033" y="5549478"/>
            <a:ext cx="1463570" cy="1191890"/>
          </a:xfrm>
          <a:prstGeom prst="rect">
            <a:avLst/>
          </a:prstGeom>
        </p:spPr>
      </p:pic>
      <p:pic>
        <p:nvPicPr>
          <p:cNvPr id="42" name="Graphique 41">
            <a:extLst>
              <a:ext uri="{FF2B5EF4-FFF2-40B4-BE49-F238E27FC236}">
                <a16:creationId xmlns:a16="http://schemas.microsoft.com/office/drawing/2014/main" id="{33DE1021-FCF1-4586-9BC7-71DECEFFA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9832" y="5549478"/>
            <a:ext cx="1463570" cy="1191890"/>
          </a:xfrm>
          <a:prstGeom prst="rect">
            <a:avLst/>
          </a:prstGeom>
        </p:spPr>
      </p:pic>
      <p:pic>
        <p:nvPicPr>
          <p:cNvPr id="47" name="Graphique 46">
            <a:extLst>
              <a:ext uri="{FF2B5EF4-FFF2-40B4-BE49-F238E27FC236}">
                <a16:creationId xmlns:a16="http://schemas.microsoft.com/office/drawing/2014/main" id="{F7058D89-A21A-42D0-91EA-114898143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4168" y="5549478"/>
            <a:ext cx="1463570" cy="1191890"/>
          </a:xfrm>
          <a:prstGeom prst="rect">
            <a:avLst/>
          </a:prstGeom>
        </p:spPr>
      </p:pic>
      <p:pic>
        <p:nvPicPr>
          <p:cNvPr id="52" name="Graphique 51">
            <a:extLst>
              <a:ext uri="{FF2B5EF4-FFF2-40B4-BE49-F238E27FC236}">
                <a16:creationId xmlns:a16="http://schemas.microsoft.com/office/drawing/2014/main" id="{B9A9A9FA-F72A-44CF-B283-6B065D5510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4800" y="5503178"/>
            <a:ext cx="1418759" cy="1238190"/>
          </a:xfrm>
          <a:prstGeom prst="rect">
            <a:avLst/>
          </a:prstGeom>
        </p:spPr>
      </p:pic>
      <p:pic>
        <p:nvPicPr>
          <p:cNvPr id="57" name="Graphique 56">
            <a:extLst>
              <a:ext uri="{FF2B5EF4-FFF2-40B4-BE49-F238E27FC236}">
                <a16:creationId xmlns:a16="http://schemas.microsoft.com/office/drawing/2014/main" id="{958963A4-539F-4097-8D5F-5CF977B5D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8272" y="5503178"/>
            <a:ext cx="1418759" cy="1238190"/>
          </a:xfrm>
          <a:prstGeom prst="rect">
            <a:avLst/>
          </a:prstGeom>
        </p:spPr>
      </p:pic>
      <p:pic>
        <p:nvPicPr>
          <p:cNvPr id="62" name="Graphique 61">
            <a:extLst>
              <a:ext uri="{FF2B5EF4-FFF2-40B4-BE49-F238E27FC236}">
                <a16:creationId xmlns:a16="http://schemas.microsoft.com/office/drawing/2014/main" id="{562B8A84-D376-4F4D-9FB5-0945095AF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32527" y="5503178"/>
            <a:ext cx="1418759" cy="1238190"/>
          </a:xfrm>
          <a:prstGeom prst="rect">
            <a:avLst/>
          </a:prstGeom>
        </p:spPr>
      </p:pic>
      <p:pic>
        <p:nvPicPr>
          <p:cNvPr id="77" name="Graphique 76">
            <a:extLst>
              <a:ext uri="{FF2B5EF4-FFF2-40B4-BE49-F238E27FC236}">
                <a16:creationId xmlns:a16="http://schemas.microsoft.com/office/drawing/2014/main" id="{20EF9D54-7A08-46AD-8E39-59EB73B811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192" y="59528"/>
            <a:ext cx="1511376" cy="407485"/>
          </a:xfrm>
          <a:prstGeom prst="rect">
            <a:avLst/>
          </a:prstGeom>
        </p:spPr>
      </p:pic>
      <p:pic>
        <p:nvPicPr>
          <p:cNvPr id="78" name="Graphique 77">
            <a:extLst>
              <a:ext uri="{FF2B5EF4-FFF2-40B4-BE49-F238E27FC236}">
                <a16:creationId xmlns:a16="http://schemas.microsoft.com/office/drawing/2014/main" id="{84BBD392-AC01-4DD8-BE47-0C6AFAB461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29355" y="44624"/>
            <a:ext cx="1511376" cy="407485"/>
          </a:xfrm>
          <a:prstGeom prst="rect">
            <a:avLst/>
          </a:prstGeom>
        </p:spPr>
      </p:pic>
      <p:pic>
        <p:nvPicPr>
          <p:cNvPr id="79" name="Graphique 78">
            <a:extLst>
              <a:ext uri="{FF2B5EF4-FFF2-40B4-BE49-F238E27FC236}">
                <a16:creationId xmlns:a16="http://schemas.microsoft.com/office/drawing/2014/main" id="{5777084C-2313-4724-B354-A8E052EB5C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42369" y="59528"/>
            <a:ext cx="1511376" cy="407485"/>
          </a:xfrm>
          <a:prstGeom prst="rect">
            <a:avLst/>
          </a:prstGeom>
        </p:spPr>
      </p:pic>
      <p:pic>
        <p:nvPicPr>
          <p:cNvPr id="80" name="Graphique 79">
            <a:extLst>
              <a:ext uri="{FF2B5EF4-FFF2-40B4-BE49-F238E27FC236}">
                <a16:creationId xmlns:a16="http://schemas.microsoft.com/office/drawing/2014/main" id="{310010CE-8D5E-4BA9-87F1-C0E09C6404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52695" y="47544"/>
            <a:ext cx="1511376" cy="407485"/>
          </a:xfrm>
          <a:prstGeom prst="rect">
            <a:avLst/>
          </a:prstGeom>
        </p:spPr>
      </p:pic>
      <p:pic>
        <p:nvPicPr>
          <p:cNvPr id="81" name="Graphique 80">
            <a:extLst>
              <a:ext uri="{FF2B5EF4-FFF2-40B4-BE49-F238E27FC236}">
                <a16:creationId xmlns:a16="http://schemas.microsoft.com/office/drawing/2014/main" id="{D5C6806B-A792-48A7-B8F4-3D58788F12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36362" y="55074"/>
            <a:ext cx="1511376" cy="407485"/>
          </a:xfrm>
          <a:prstGeom prst="rect">
            <a:avLst/>
          </a:prstGeom>
        </p:spPr>
      </p:pic>
      <p:pic>
        <p:nvPicPr>
          <p:cNvPr id="82" name="Graphique 81">
            <a:extLst>
              <a:ext uri="{FF2B5EF4-FFF2-40B4-BE49-F238E27FC236}">
                <a16:creationId xmlns:a16="http://schemas.microsoft.com/office/drawing/2014/main" id="{B2ABBDA3-9D23-424E-8BA2-3EEEF58B45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46688" y="44204"/>
            <a:ext cx="1511376" cy="407485"/>
          </a:xfrm>
          <a:prstGeom prst="rect">
            <a:avLst/>
          </a:prstGeom>
        </p:spPr>
      </p:pic>
      <p:pic>
        <p:nvPicPr>
          <p:cNvPr id="83" name="Graphique 82">
            <a:extLst>
              <a:ext uri="{FF2B5EF4-FFF2-40B4-BE49-F238E27FC236}">
                <a16:creationId xmlns:a16="http://schemas.microsoft.com/office/drawing/2014/main" id="{882BEEBA-5CB2-4D52-8B40-3EAE3ADFB53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b="12471"/>
          <a:stretch/>
        </p:blipFill>
        <p:spPr>
          <a:xfrm>
            <a:off x="388758" y="5818502"/>
            <a:ext cx="1120722" cy="922866"/>
          </a:xfrm>
          <a:prstGeom prst="rect">
            <a:avLst/>
          </a:prstGeom>
        </p:spPr>
      </p:pic>
      <p:pic>
        <p:nvPicPr>
          <p:cNvPr id="84" name="Graphique 83">
            <a:extLst>
              <a:ext uri="{FF2B5EF4-FFF2-40B4-BE49-F238E27FC236}">
                <a16:creationId xmlns:a16="http://schemas.microsoft.com/office/drawing/2014/main" id="{B99FE6E2-3C6E-4165-B198-97A62AC7951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1440894" y="5526342"/>
            <a:ext cx="954716" cy="737734"/>
          </a:xfrm>
          <a:prstGeom prst="rect">
            <a:avLst/>
          </a:prstGeom>
        </p:spPr>
      </p:pic>
      <p:pic>
        <p:nvPicPr>
          <p:cNvPr id="85" name="Graphique 84">
            <a:extLst>
              <a:ext uri="{FF2B5EF4-FFF2-40B4-BE49-F238E27FC236}">
                <a16:creationId xmlns:a16="http://schemas.microsoft.com/office/drawing/2014/main" id="{58F023AB-874B-4FB1-A682-E26B4E83910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r="6572"/>
          <a:stretch/>
        </p:blipFill>
        <p:spPr>
          <a:xfrm>
            <a:off x="3357549" y="5237128"/>
            <a:ext cx="1188046" cy="908295"/>
          </a:xfrm>
          <a:prstGeom prst="rect">
            <a:avLst/>
          </a:prstGeom>
        </p:spPr>
      </p:pic>
      <p:pic>
        <p:nvPicPr>
          <p:cNvPr id="86" name="Graphique 85">
            <a:extLst>
              <a:ext uri="{FF2B5EF4-FFF2-40B4-BE49-F238E27FC236}">
                <a16:creationId xmlns:a16="http://schemas.microsoft.com/office/drawing/2014/main" id="{3C99F285-F089-4CF2-AD1F-C302D2317F2D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5847"/>
          <a:stretch/>
        </p:blipFill>
        <p:spPr>
          <a:xfrm>
            <a:off x="4564952" y="5570025"/>
            <a:ext cx="1187249" cy="1182862"/>
          </a:xfrm>
          <a:prstGeom prst="rect">
            <a:avLst/>
          </a:prstGeom>
        </p:spPr>
      </p:pic>
      <p:pic>
        <p:nvPicPr>
          <p:cNvPr id="87" name="Graphique 86">
            <a:extLst>
              <a:ext uri="{FF2B5EF4-FFF2-40B4-BE49-F238E27FC236}">
                <a16:creationId xmlns:a16="http://schemas.microsoft.com/office/drawing/2014/main" id="{47579A3A-B048-470B-A3E2-5D4BABB0339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503518" y="5091058"/>
            <a:ext cx="908579" cy="1147275"/>
          </a:xfrm>
          <a:prstGeom prst="rect">
            <a:avLst/>
          </a:prstGeom>
        </p:spPr>
      </p:pic>
      <p:pic>
        <p:nvPicPr>
          <p:cNvPr id="88" name="Graphique 87">
            <a:extLst>
              <a:ext uri="{FF2B5EF4-FFF2-40B4-BE49-F238E27FC236}">
                <a16:creationId xmlns:a16="http://schemas.microsoft.com/office/drawing/2014/main" id="{8FF1C941-81F9-48FD-9EA3-D532151443BE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 b="5264"/>
          <a:stretch/>
        </p:blipFill>
        <p:spPr>
          <a:xfrm rot="5400000">
            <a:off x="7411628" y="5605747"/>
            <a:ext cx="954105" cy="65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4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496" y="44624"/>
          <a:ext cx="9036498" cy="6696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6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967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id="{A1A44DF6-D8A5-4BB1-A5A4-367C42A8D537}"/>
              </a:ext>
            </a:extLst>
          </p:cNvPr>
          <p:cNvSpPr txBox="1"/>
          <p:nvPr/>
        </p:nvSpPr>
        <p:spPr>
          <a:xfrm>
            <a:off x="43104" y="335699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309F70F-260E-4BC0-9B43-BFC217DE5523}"/>
              </a:ext>
            </a:extLst>
          </p:cNvPr>
          <p:cNvSpPr txBox="1"/>
          <p:nvPr/>
        </p:nvSpPr>
        <p:spPr>
          <a:xfrm>
            <a:off x="336285" y="414904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8831284-7C02-431E-95F7-41D0BE1BC606}"/>
              </a:ext>
            </a:extLst>
          </p:cNvPr>
          <p:cNvSpPr/>
          <p:nvPr/>
        </p:nvSpPr>
        <p:spPr>
          <a:xfrm>
            <a:off x="412323" y="36094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12323" y="36094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7D8836B2-0DB5-4114-8BFA-ECFE83FEFF09}"/>
              </a:ext>
            </a:extLst>
          </p:cNvPr>
          <p:cNvSpPr txBox="1"/>
          <p:nvPr/>
        </p:nvSpPr>
        <p:spPr>
          <a:xfrm>
            <a:off x="1562088" y="335699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C44CB11E-CDF8-4E5C-8A24-557A1A454655}"/>
              </a:ext>
            </a:extLst>
          </p:cNvPr>
          <p:cNvSpPr txBox="1"/>
          <p:nvPr/>
        </p:nvSpPr>
        <p:spPr>
          <a:xfrm>
            <a:off x="1855269" y="414904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27E19770-5DC3-4C76-A7E7-72459A335999}"/>
              </a:ext>
            </a:extLst>
          </p:cNvPr>
          <p:cNvSpPr/>
          <p:nvPr/>
        </p:nvSpPr>
        <p:spPr>
          <a:xfrm>
            <a:off x="1931307" y="36094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6668DFF-0173-4BF5-80D3-E36518D21858}"/>
              </a:ext>
            </a:extLst>
          </p:cNvPr>
          <p:cNvSpPr txBox="1"/>
          <p:nvPr/>
        </p:nvSpPr>
        <p:spPr>
          <a:xfrm>
            <a:off x="1931307" y="36094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8E2413D7-E0AB-49F1-8C9F-4E3595EACBB4}"/>
              </a:ext>
            </a:extLst>
          </p:cNvPr>
          <p:cNvSpPr txBox="1"/>
          <p:nvPr/>
        </p:nvSpPr>
        <p:spPr>
          <a:xfrm>
            <a:off x="2997426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A41592C6-80AA-42AE-BD65-F4404033455A}"/>
              </a:ext>
            </a:extLst>
          </p:cNvPr>
          <p:cNvSpPr txBox="1"/>
          <p:nvPr/>
        </p:nvSpPr>
        <p:spPr>
          <a:xfrm>
            <a:off x="3290607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8937CFF8-0CB6-4FEE-8FBF-B8FB89ECDBFE}"/>
              </a:ext>
            </a:extLst>
          </p:cNvPr>
          <p:cNvSpPr/>
          <p:nvPr/>
        </p:nvSpPr>
        <p:spPr>
          <a:xfrm>
            <a:off x="3366645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89029FF6-D918-4F76-A25B-4A9539C223D1}"/>
              </a:ext>
            </a:extLst>
          </p:cNvPr>
          <p:cNvSpPr txBox="1"/>
          <p:nvPr/>
        </p:nvSpPr>
        <p:spPr>
          <a:xfrm>
            <a:off x="3366645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AE3592CC-F11D-4946-AD57-FE81F656AA7D}"/>
              </a:ext>
            </a:extLst>
          </p:cNvPr>
          <p:cNvSpPr txBox="1"/>
          <p:nvPr/>
        </p:nvSpPr>
        <p:spPr>
          <a:xfrm>
            <a:off x="4537054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ED2DAEB8-A2C0-4E13-B47A-F2436946C7EA}"/>
              </a:ext>
            </a:extLst>
          </p:cNvPr>
          <p:cNvSpPr txBox="1"/>
          <p:nvPr/>
        </p:nvSpPr>
        <p:spPr>
          <a:xfrm>
            <a:off x="4830235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B987AD76-F1EE-4EC1-8FA6-023BD58C26D6}"/>
              </a:ext>
            </a:extLst>
          </p:cNvPr>
          <p:cNvSpPr/>
          <p:nvPr/>
        </p:nvSpPr>
        <p:spPr>
          <a:xfrm>
            <a:off x="4906273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92036448-EA6E-4593-849A-40ED09111FD0}"/>
              </a:ext>
            </a:extLst>
          </p:cNvPr>
          <p:cNvSpPr txBox="1"/>
          <p:nvPr/>
        </p:nvSpPr>
        <p:spPr>
          <a:xfrm>
            <a:off x="4906273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F052D379-E097-4597-B475-668DC6EE32A1}"/>
              </a:ext>
            </a:extLst>
          </p:cNvPr>
          <p:cNvSpPr txBox="1"/>
          <p:nvPr/>
        </p:nvSpPr>
        <p:spPr>
          <a:xfrm>
            <a:off x="6079754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3F9000E-57FF-4878-8518-0AE4FCC90E13}"/>
              </a:ext>
            </a:extLst>
          </p:cNvPr>
          <p:cNvSpPr txBox="1"/>
          <p:nvPr/>
        </p:nvSpPr>
        <p:spPr>
          <a:xfrm>
            <a:off x="6372935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48D63DB9-D5E2-498E-BCF4-03041600E6E3}"/>
              </a:ext>
            </a:extLst>
          </p:cNvPr>
          <p:cNvSpPr/>
          <p:nvPr/>
        </p:nvSpPr>
        <p:spPr>
          <a:xfrm>
            <a:off x="6448973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2C07096-9128-48D5-909D-39330688586F}"/>
              </a:ext>
            </a:extLst>
          </p:cNvPr>
          <p:cNvSpPr txBox="1"/>
          <p:nvPr/>
        </p:nvSpPr>
        <p:spPr>
          <a:xfrm>
            <a:off x="6448973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8E8DD618-DBAC-48BF-B586-B31A2ECFE26B}"/>
              </a:ext>
            </a:extLst>
          </p:cNvPr>
          <p:cNvSpPr txBox="1"/>
          <p:nvPr/>
        </p:nvSpPr>
        <p:spPr>
          <a:xfrm>
            <a:off x="7584531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656C82FA-DA56-4705-9D8C-0A0F2D5FF476}"/>
              </a:ext>
            </a:extLst>
          </p:cNvPr>
          <p:cNvSpPr txBox="1"/>
          <p:nvPr/>
        </p:nvSpPr>
        <p:spPr>
          <a:xfrm>
            <a:off x="7877712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1D4B7AD9-6F38-400A-93FD-0DA501D9A6AE}"/>
              </a:ext>
            </a:extLst>
          </p:cNvPr>
          <p:cNvSpPr/>
          <p:nvPr/>
        </p:nvSpPr>
        <p:spPr>
          <a:xfrm>
            <a:off x="7953750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555B3B3B-C115-4FC3-BA73-92E24C127E01}"/>
              </a:ext>
            </a:extLst>
          </p:cNvPr>
          <p:cNvSpPr txBox="1"/>
          <p:nvPr/>
        </p:nvSpPr>
        <p:spPr>
          <a:xfrm>
            <a:off x="7953750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pic>
        <p:nvPicPr>
          <p:cNvPr id="39" name="Graphique 38">
            <a:extLst>
              <a:ext uri="{FF2B5EF4-FFF2-40B4-BE49-F238E27FC236}">
                <a16:creationId xmlns:a16="http://schemas.microsoft.com/office/drawing/2014/main" id="{663D6DB5-9094-4CD6-886F-93D0A4FD7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033" y="5549478"/>
            <a:ext cx="1463570" cy="1191890"/>
          </a:xfrm>
          <a:prstGeom prst="rect">
            <a:avLst/>
          </a:prstGeom>
        </p:spPr>
      </p:pic>
      <p:pic>
        <p:nvPicPr>
          <p:cNvPr id="42" name="Graphique 41">
            <a:extLst>
              <a:ext uri="{FF2B5EF4-FFF2-40B4-BE49-F238E27FC236}">
                <a16:creationId xmlns:a16="http://schemas.microsoft.com/office/drawing/2014/main" id="{33DE1021-FCF1-4586-9BC7-71DECEFFA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9832" y="5549478"/>
            <a:ext cx="1463570" cy="1191890"/>
          </a:xfrm>
          <a:prstGeom prst="rect">
            <a:avLst/>
          </a:prstGeom>
        </p:spPr>
      </p:pic>
      <p:pic>
        <p:nvPicPr>
          <p:cNvPr id="47" name="Graphique 46">
            <a:extLst>
              <a:ext uri="{FF2B5EF4-FFF2-40B4-BE49-F238E27FC236}">
                <a16:creationId xmlns:a16="http://schemas.microsoft.com/office/drawing/2014/main" id="{F7058D89-A21A-42D0-91EA-114898143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4168" y="5549478"/>
            <a:ext cx="1463570" cy="1191890"/>
          </a:xfrm>
          <a:prstGeom prst="rect">
            <a:avLst/>
          </a:prstGeom>
        </p:spPr>
      </p:pic>
      <p:pic>
        <p:nvPicPr>
          <p:cNvPr id="52" name="Graphique 51">
            <a:extLst>
              <a:ext uri="{FF2B5EF4-FFF2-40B4-BE49-F238E27FC236}">
                <a16:creationId xmlns:a16="http://schemas.microsoft.com/office/drawing/2014/main" id="{B9A9A9FA-F72A-44CF-B283-6B065D5510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4800" y="5503178"/>
            <a:ext cx="1418759" cy="1238190"/>
          </a:xfrm>
          <a:prstGeom prst="rect">
            <a:avLst/>
          </a:prstGeom>
        </p:spPr>
      </p:pic>
      <p:pic>
        <p:nvPicPr>
          <p:cNvPr id="57" name="Graphique 56">
            <a:extLst>
              <a:ext uri="{FF2B5EF4-FFF2-40B4-BE49-F238E27FC236}">
                <a16:creationId xmlns:a16="http://schemas.microsoft.com/office/drawing/2014/main" id="{958963A4-539F-4097-8D5F-5CF977B5D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8272" y="5503178"/>
            <a:ext cx="1418759" cy="1238190"/>
          </a:xfrm>
          <a:prstGeom prst="rect">
            <a:avLst/>
          </a:prstGeom>
        </p:spPr>
      </p:pic>
      <p:pic>
        <p:nvPicPr>
          <p:cNvPr id="62" name="Graphique 61">
            <a:extLst>
              <a:ext uri="{FF2B5EF4-FFF2-40B4-BE49-F238E27FC236}">
                <a16:creationId xmlns:a16="http://schemas.microsoft.com/office/drawing/2014/main" id="{562B8A84-D376-4F4D-9FB5-0945095AF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32527" y="5503178"/>
            <a:ext cx="1418759" cy="1238190"/>
          </a:xfrm>
          <a:prstGeom prst="rect">
            <a:avLst/>
          </a:prstGeom>
        </p:spPr>
      </p:pic>
      <p:pic>
        <p:nvPicPr>
          <p:cNvPr id="77" name="Graphique 76">
            <a:extLst>
              <a:ext uri="{FF2B5EF4-FFF2-40B4-BE49-F238E27FC236}">
                <a16:creationId xmlns:a16="http://schemas.microsoft.com/office/drawing/2014/main" id="{20EF9D54-7A08-46AD-8E39-59EB73B811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192" y="59528"/>
            <a:ext cx="1511376" cy="407485"/>
          </a:xfrm>
          <a:prstGeom prst="rect">
            <a:avLst/>
          </a:prstGeom>
        </p:spPr>
      </p:pic>
      <p:pic>
        <p:nvPicPr>
          <p:cNvPr id="78" name="Graphique 77">
            <a:extLst>
              <a:ext uri="{FF2B5EF4-FFF2-40B4-BE49-F238E27FC236}">
                <a16:creationId xmlns:a16="http://schemas.microsoft.com/office/drawing/2014/main" id="{84BBD392-AC01-4DD8-BE47-0C6AFAB461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29355" y="44624"/>
            <a:ext cx="1511376" cy="407485"/>
          </a:xfrm>
          <a:prstGeom prst="rect">
            <a:avLst/>
          </a:prstGeom>
        </p:spPr>
      </p:pic>
      <p:pic>
        <p:nvPicPr>
          <p:cNvPr id="79" name="Graphique 78">
            <a:extLst>
              <a:ext uri="{FF2B5EF4-FFF2-40B4-BE49-F238E27FC236}">
                <a16:creationId xmlns:a16="http://schemas.microsoft.com/office/drawing/2014/main" id="{5777084C-2313-4724-B354-A8E052EB5C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42369" y="59528"/>
            <a:ext cx="1511376" cy="407485"/>
          </a:xfrm>
          <a:prstGeom prst="rect">
            <a:avLst/>
          </a:prstGeom>
        </p:spPr>
      </p:pic>
      <p:pic>
        <p:nvPicPr>
          <p:cNvPr id="80" name="Graphique 79">
            <a:extLst>
              <a:ext uri="{FF2B5EF4-FFF2-40B4-BE49-F238E27FC236}">
                <a16:creationId xmlns:a16="http://schemas.microsoft.com/office/drawing/2014/main" id="{310010CE-8D5E-4BA9-87F1-C0E09C6404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52695" y="47544"/>
            <a:ext cx="1511376" cy="407485"/>
          </a:xfrm>
          <a:prstGeom prst="rect">
            <a:avLst/>
          </a:prstGeom>
        </p:spPr>
      </p:pic>
      <p:pic>
        <p:nvPicPr>
          <p:cNvPr id="81" name="Graphique 80">
            <a:extLst>
              <a:ext uri="{FF2B5EF4-FFF2-40B4-BE49-F238E27FC236}">
                <a16:creationId xmlns:a16="http://schemas.microsoft.com/office/drawing/2014/main" id="{D5C6806B-A792-48A7-B8F4-3D58788F12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36362" y="55074"/>
            <a:ext cx="1511376" cy="407485"/>
          </a:xfrm>
          <a:prstGeom prst="rect">
            <a:avLst/>
          </a:prstGeom>
        </p:spPr>
      </p:pic>
      <p:pic>
        <p:nvPicPr>
          <p:cNvPr id="82" name="Graphique 81">
            <a:extLst>
              <a:ext uri="{FF2B5EF4-FFF2-40B4-BE49-F238E27FC236}">
                <a16:creationId xmlns:a16="http://schemas.microsoft.com/office/drawing/2014/main" id="{B2ABBDA3-9D23-424E-8BA2-3EEEF58B45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46688" y="44204"/>
            <a:ext cx="1511376" cy="407485"/>
          </a:xfrm>
          <a:prstGeom prst="rect">
            <a:avLst/>
          </a:prstGeom>
        </p:spPr>
      </p:pic>
      <p:pic>
        <p:nvPicPr>
          <p:cNvPr id="67" name="Graphique 66">
            <a:extLst>
              <a:ext uri="{FF2B5EF4-FFF2-40B4-BE49-F238E27FC236}">
                <a16:creationId xmlns:a16="http://schemas.microsoft.com/office/drawing/2014/main" id="{9827AC46-E4AD-4A92-BF85-FA045009167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r="9212"/>
          <a:stretch/>
        </p:blipFill>
        <p:spPr>
          <a:xfrm>
            <a:off x="191146" y="6002385"/>
            <a:ext cx="1332025" cy="753887"/>
          </a:xfrm>
          <a:prstGeom prst="rect">
            <a:avLst/>
          </a:prstGeom>
        </p:spPr>
      </p:pic>
      <p:pic>
        <p:nvPicPr>
          <p:cNvPr id="68" name="Graphique 67">
            <a:extLst>
              <a:ext uri="{FF2B5EF4-FFF2-40B4-BE49-F238E27FC236}">
                <a16:creationId xmlns:a16="http://schemas.microsoft.com/office/drawing/2014/main" id="{E1276DB4-B2CC-4EE5-8DCC-5621C26F6D53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b="18316"/>
          <a:stretch/>
        </p:blipFill>
        <p:spPr>
          <a:xfrm>
            <a:off x="1558309" y="5325430"/>
            <a:ext cx="1265964" cy="1423390"/>
          </a:xfrm>
          <a:prstGeom prst="rect">
            <a:avLst/>
          </a:prstGeom>
        </p:spPr>
      </p:pic>
      <p:pic>
        <p:nvPicPr>
          <p:cNvPr id="69" name="Graphique 68">
            <a:extLst>
              <a:ext uri="{FF2B5EF4-FFF2-40B4-BE49-F238E27FC236}">
                <a16:creationId xmlns:a16="http://schemas.microsoft.com/office/drawing/2014/main" id="{6709CFE2-DEF8-4692-ADF3-7F79DBE0EA1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b="3022"/>
          <a:stretch/>
        </p:blipFill>
        <p:spPr>
          <a:xfrm>
            <a:off x="3108141" y="5532063"/>
            <a:ext cx="1224182" cy="1192632"/>
          </a:xfrm>
          <a:prstGeom prst="rect">
            <a:avLst/>
          </a:prstGeom>
        </p:spPr>
      </p:pic>
      <p:pic>
        <p:nvPicPr>
          <p:cNvPr id="70" name="Graphique 69">
            <a:extLst>
              <a:ext uri="{FF2B5EF4-FFF2-40B4-BE49-F238E27FC236}">
                <a16:creationId xmlns:a16="http://schemas.microsoft.com/office/drawing/2014/main" id="{6E8F1FFF-E4E8-400D-8822-8A3DA777149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38272" y="5363519"/>
            <a:ext cx="1080155" cy="1051977"/>
          </a:xfrm>
          <a:prstGeom prst="rect">
            <a:avLst/>
          </a:prstGeom>
        </p:spPr>
      </p:pic>
      <p:pic>
        <p:nvPicPr>
          <p:cNvPr id="71" name="Graphique 70">
            <a:extLst>
              <a:ext uri="{FF2B5EF4-FFF2-40B4-BE49-F238E27FC236}">
                <a16:creationId xmlns:a16="http://schemas.microsoft.com/office/drawing/2014/main" id="{BBE1D571-9643-4CA6-AF2B-8618E6B2823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372727" y="5095575"/>
            <a:ext cx="1185365" cy="1319921"/>
          </a:xfrm>
          <a:prstGeom prst="rect">
            <a:avLst/>
          </a:prstGeom>
        </p:spPr>
      </p:pic>
      <p:pic>
        <p:nvPicPr>
          <p:cNvPr id="72" name="Graphique 71">
            <a:extLst>
              <a:ext uri="{FF2B5EF4-FFF2-40B4-BE49-F238E27FC236}">
                <a16:creationId xmlns:a16="http://schemas.microsoft.com/office/drawing/2014/main" id="{A9916040-5F59-4867-A494-EA9D225B01D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673070">
            <a:off x="7619918" y="5169427"/>
            <a:ext cx="1034206" cy="103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6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496" y="44624"/>
          <a:ext cx="9036498" cy="6696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6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967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id="{A1A44DF6-D8A5-4BB1-A5A4-367C42A8D537}"/>
              </a:ext>
            </a:extLst>
          </p:cNvPr>
          <p:cNvSpPr txBox="1"/>
          <p:nvPr/>
        </p:nvSpPr>
        <p:spPr>
          <a:xfrm>
            <a:off x="43104" y="335699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309F70F-260E-4BC0-9B43-BFC217DE5523}"/>
              </a:ext>
            </a:extLst>
          </p:cNvPr>
          <p:cNvSpPr txBox="1"/>
          <p:nvPr/>
        </p:nvSpPr>
        <p:spPr>
          <a:xfrm>
            <a:off x="336285" y="414904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8831284-7C02-431E-95F7-41D0BE1BC606}"/>
              </a:ext>
            </a:extLst>
          </p:cNvPr>
          <p:cNvSpPr/>
          <p:nvPr/>
        </p:nvSpPr>
        <p:spPr>
          <a:xfrm>
            <a:off x="412323" y="36094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12323" y="36094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7D8836B2-0DB5-4114-8BFA-ECFE83FEFF09}"/>
              </a:ext>
            </a:extLst>
          </p:cNvPr>
          <p:cNvSpPr txBox="1"/>
          <p:nvPr/>
        </p:nvSpPr>
        <p:spPr>
          <a:xfrm>
            <a:off x="1562088" y="335699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C44CB11E-CDF8-4E5C-8A24-557A1A454655}"/>
              </a:ext>
            </a:extLst>
          </p:cNvPr>
          <p:cNvSpPr txBox="1"/>
          <p:nvPr/>
        </p:nvSpPr>
        <p:spPr>
          <a:xfrm>
            <a:off x="1855269" y="414904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27E19770-5DC3-4C76-A7E7-72459A335999}"/>
              </a:ext>
            </a:extLst>
          </p:cNvPr>
          <p:cNvSpPr/>
          <p:nvPr/>
        </p:nvSpPr>
        <p:spPr>
          <a:xfrm>
            <a:off x="1931307" y="36094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6668DFF-0173-4BF5-80D3-E36518D21858}"/>
              </a:ext>
            </a:extLst>
          </p:cNvPr>
          <p:cNvSpPr txBox="1"/>
          <p:nvPr/>
        </p:nvSpPr>
        <p:spPr>
          <a:xfrm>
            <a:off x="1931307" y="36094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8E2413D7-E0AB-49F1-8C9F-4E3595EACBB4}"/>
              </a:ext>
            </a:extLst>
          </p:cNvPr>
          <p:cNvSpPr txBox="1"/>
          <p:nvPr/>
        </p:nvSpPr>
        <p:spPr>
          <a:xfrm>
            <a:off x="2997426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A41592C6-80AA-42AE-BD65-F4404033455A}"/>
              </a:ext>
            </a:extLst>
          </p:cNvPr>
          <p:cNvSpPr txBox="1"/>
          <p:nvPr/>
        </p:nvSpPr>
        <p:spPr>
          <a:xfrm>
            <a:off x="3290607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8937CFF8-0CB6-4FEE-8FBF-B8FB89ECDBFE}"/>
              </a:ext>
            </a:extLst>
          </p:cNvPr>
          <p:cNvSpPr/>
          <p:nvPr/>
        </p:nvSpPr>
        <p:spPr>
          <a:xfrm>
            <a:off x="3366645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89029FF6-D918-4F76-A25B-4A9539C223D1}"/>
              </a:ext>
            </a:extLst>
          </p:cNvPr>
          <p:cNvSpPr txBox="1"/>
          <p:nvPr/>
        </p:nvSpPr>
        <p:spPr>
          <a:xfrm>
            <a:off x="3366645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AE3592CC-F11D-4946-AD57-FE81F656AA7D}"/>
              </a:ext>
            </a:extLst>
          </p:cNvPr>
          <p:cNvSpPr txBox="1"/>
          <p:nvPr/>
        </p:nvSpPr>
        <p:spPr>
          <a:xfrm>
            <a:off x="4537054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ED2DAEB8-A2C0-4E13-B47A-F2436946C7EA}"/>
              </a:ext>
            </a:extLst>
          </p:cNvPr>
          <p:cNvSpPr txBox="1"/>
          <p:nvPr/>
        </p:nvSpPr>
        <p:spPr>
          <a:xfrm>
            <a:off x="4830235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B987AD76-F1EE-4EC1-8FA6-023BD58C26D6}"/>
              </a:ext>
            </a:extLst>
          </p:cNvPr>
          <p:cNvSpPr/>
          <p:nvPr/>
        </p:nvSpPr>
        <p:spPr>
          <a:xfrm>
            <a:off x="4906273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92036448-EA6E-4593-849A-40ED09111FD0}"/>
              </a:ext>
            </a:extLst>
          </p:cNvPr>
          <p:cNvSpPr txBox="1"/>
          <p:nvPr/>
        </p:nvSpPr>
        <p:spPr>
          <a:xfrm>
            <a:off x="4906273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F052D379-E097-4597-B475-668DC6EE32A1}"/>
              </a:ext>
            </a:extLst>
          </p:cNvPr>
          <p:cNvSpPr txBox="1"/>
          <p:nvPr/>
        </p:nvSpPr>
        <p:spPr>
          <a:xfrm>
            <a:off x="6079754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3F9000E-57FF-4878-8518-0AE4FCC90E13}"/>
              </a:ext>
            </a:extLst>
          </p:cNvPr>
          <p:cNvSpPr txBox="1"/>
          <p:nvPr/>
        </p:nvSpPr>
        <p:spPr>
          <a:xfrm>
            <a:off x="6372935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48D63DB9-D5E2-498E-BCF4-03041600E6E3}"/>
              </a:ext>
            </a:extLst>
          </p:cNvPr>
          <p:cNvSpPr/>
          <p:nvPr/>
        </p:nvSpPr>
        <p:spPr>
          <a:xfrm>
            <a:off x="6448973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2C07096-9128-48D5-909D-39330688586F}"/>
              </a:ext>
            </a:extLst>
          </p:cNvPr>
          <p:cNvSpPr txBox="1"/>
          <p:nvPr/>
        </p:nvSpPr>
        <p:spPr>
          <a:xfrm>
            <a:off x="6448973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8E8DD618-DBAC-48BF-B586-B31A2ECFE26B}"/>
              </a:ext>
            </a:extLst>
          </p:cNvPr>
          <p:cNvSpPr txBox="1"/>
          <p:nvPr/>
        </p:nvSpPr>
        <p:spPr>
          <a:xfrm>
            <a:off x="7584531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656C82FA-DA56-4705-9D8C-0A0F2D5FF476}"/>
              </a:ext>
            </a:extLst>
          </p:cNvPr>
          <p:cNvSpPr txBox="1"/>
          <p:nvPr/>
        </p:nvSpPr>
        <p:spPr>
          <a:xfrm>
            <a:off x="7877712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1D4B7AD9-6F38-400A-93FD-0DA501D9A6AE}"/>
              </a:ext>
            </a:extLst>
          </p:cNvPr>
          <p:cNvSpPr/>
          <p:nvPr/>
        </p:nvSpPr>
        <p:spPr>
          <a:xfrm>
            <a:off x="7953750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555B3B3B-C115-4FC3-BA73-92E24C127E01}"/>
              </a:ext>
            </a:extLst>
          </p:cNvPr>
          <p:cNvSpPr txBox="1"/>
          <p:nvPr/>
        </p:nvSpPr>
        <p:spPr>
          <a:xfrm>
            <a:off x="7953750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</a:p>
        </p:txBody>
      </p:sp>
      <p:pic>
        <p:nvPicPr>
          <p:cNvPr id="39" name="Graphique 38">
            <a:extLst>
              <a:ext uri="{FF2B5EF4-FFF2-40B4-BE49-F238E27FC236}">
                <a16:creationId xmlns:a16="http://schemas.microsoft.com/office/drawing/2014/main" id="{663D6DB5-9094-4CD6-886F-93D0A4FD7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033" y="5549478"/>
            <a:ext cx="1463570" cy="1191890"/>
          </a:xfrm>
          <a:prstGeom prst="rect">
            <a:avLst/>
          </a:prstGeom>
        </p:spPr>
      </p:pic>
      <p:pic>
        <p:nvPicPr>
          <p:cNvPr id="42" name="Graphique 41">
            <a:extLst>
              <a:ext uri="{FF2B5EF4-FFF2-40B4-BE49-F238E27FC236}">
                <a16:creationId xmlns:a16="http://schemas.microsoft.com/office/drawing/2014/main" id="{33DE1021-FCF1-4586-9BC7-71DECEFFA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9832" y="5549478"/>
            <a:ext cx="1463570" cy="1191890"/>
          </a:xfrm>
          <a:prstGeom prst="rect">
            <a:avLst/>
          </a:prstGeom>
        </p:spPr>
      </p:pic>
      <p:pic>
        <p:nvPicPr>
          <p:cNvPr id="47" name="Graphique 46">
            <a:extLst>
              <a:ext uri="{FF2B5EF4-FFF2-40B4-BE49-F238E27FC236}">
                <a16:creationId xmlns:a16="http://schemas.microsoft.com/office/drawing/2014/main" id="{F7058D89-A21A-42D0-91EA-114898143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4168" y="5549478"/>
            <a:ext cx="1463570" cy="1191890"/>
          </a:xfrm>
          <a:prstGeom prst="rect">
            <a:avLst/>
          </a:prstGeom>
        </p:spPr>
      </p:pic>
      <p:pic>
        <p:nvPicPr>
          <p:cNvPr id="52" name="Graphique 51">
            <a:extLst>
              <a:ext uri="{FF2B5EF4-FFF2-40B4-BE49-F238E27FC236}">
                <a16:creationId xmlns:a16="http://schemas.microsoft.com/office/drawing/2014/main" id="{B9A9A9FA-F72A-44CF-B283-6B065D5510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4800" y="5503178"/>
            <a:ext cx="1418759" cy="1238190"/>
          </a:xfrm>
          <a:prstGeom prst="rect">
            <a:avLst/>
          </a:prstGeom>
        </p:spPr>
      </p:pic>
      <p:pic>
        <p:nvPicPr>
          <p:cNvPr id="57" name="Graphique 56">
            <a:extLst>
              <a:ext uri="{FF2B5EF4-FFF2-40B4-BE49-F238E27FC236}">
                <a16:creationId xmlns:a16="http://schemas.microsoft.com/office/drawing/2014/main" id="{958963A4-539F-4097-8D5F-5CF977B5D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8272" y="5503178"/>
            <a:ext cx="1418759" cy="1238190"/>
          </a:xfrm>
          <a:prstGeom prst="rect">
            <a:avLst/>
          </a:prstGeom>
        </p:spPr>
      </p:pic>
      <p:pic>
        <p:nvPicPr>
          <p:cNvPr id="62" name="Graphique 61">
            <a:extLst>
              <a:ext uri="{FF2B5EF4-FFF2-40B4-BE49-F238E27FC236}">
                <a16:creationId xmlns:a16="http://schemas.microsoft.com/office/drawing/2014/main" id="{562B8A84-D376-4F4D-9FB5-0945095AF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32527" y="5503178"/>
            <a:ext cx="1418759" cy="1238190"/>
          </a:xfrm>
          <a:prstGeom prst="rect">
            <a:avLst/>
          </a:prstGeom>
        </p:spPr>
      </p:pic>
      <p:pic>
        <p:nvPicPr>
          <p:cNvPr id="77" name="Graphique 76">
            <a:extLst>
              <a:ext uri="{FF2B5EF4-FFF2-40B4-BE49-F238E27FC236}">
                <a16:creationId xmlns:a16="http://schemas.microsoft.com/office/drawing/2014/main" id="{20EF9D54-7A08-46AD-8E39-59EB73B811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192" y="59528"/>
            <a:ext cx="1511376" cy="407485"/>
          </a:xfrm>
          <a:prstGeom prst="rect">
            <a:avLst/>
          </a:prstGeom>
        </p:spPr>
      </p:pic>
      <p:pic>
        <p:nvPicPr>
          <p:cNvPr id="78" name="Graphique 77">
            <a:extLst>
              <a:ext uri="{FF2B5EF4-FFF2-40B4-BE49-F238E27FC236}">
                <a16:creationId xmlns:a16="http://schemas.microsoft.com/office/drawing/2014/main" id="{84BBD392-AC01-4DD8-BE47-0C6AFAB461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29355" y="44624"/>
            <a:ext cx="1511376" cy="407485"/>
          </a:xfrm>
          <a:prstGeom prst="rect">
            <a:avLst/>
          </a:prstGeom>
        </p:spPr>
      </p:pic>
      <p:pic>
        <p:nvPicPr>
          <p:cNvPr id="79" name="Graphique 78">
            <a:extLst>
              <a:ext uri="{FF2B5EF4-FFF2-40B4-BE49-F238E27FC236}">
                <a16:creationId xmlns:a16="http://schemas.microsoft.com/office/drawing/2014/main" id="{5777084C-2313-4724-B354-A8E052EB5C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42369" y="59528"/>
            <a:ext cx="1511376" cy="407485"/>
          </a:xfrm>
          <a:prstGeom prst="rect">
            <a:avLst/>
          </a:prstGeom>
        </p:spPr>
      </p:pic>
      <p:pic>
        <p:nvPicPr>
          <p:cNvPr id="80" name="Graphique 79">
            <a:extLst>
              <a:ext uri="{FF2B5EF4-FFF2-40B4-BE49-F238E27FC236}">
                <a16:creationId xmlns:a16="http://schemas.microsoft.com/office/drawing/2014/main" id="{310010CE-8D5E-4BA9-87F1-C0E09C6404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52695" y="47544"/>
            <a:ext cx="1511376" cy="407485"/>
          </a:xfrm>
          <a:prstGeom prst="rect">
            <a:avLst/>
          </a:prstGeom>
        </p:spPr>
      </p:pic>
      <p:pic>
        <p:nvPicPr>
          <p:cNvPr id="81" name="Graphique 80">
            <a:extLst>
              <a:ext uri="{FF2B5EF4-FFF2-40B4-BE49-F238E27FC236}">
                <a16:creationId xmlns:a16="http://schemas.microsoft.com/office/drawing/2014/main" id="{D5C6806B-A792-48A7-B8F4-3D58788F12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36362" y="55074"/>
            <a:ext cx="1511376" cy="407485"/>
          </a:xfrm>
          <a:prstGeom prst="rect">
            <a:avLst/>
          </a:prstGeom>
        </p:spPr>
      </p:pic>
      <p:pic>
        <p:nvPicPr>
          <p:cNvPr id="82" name="Graphique 81">
            <a:extLst>
              <a:ext uri="{FF2B5EF4-FFF2-40B4-BE49-F238E27FC236}">
                <a16:creationId xmlns:a16="http://schemas.microsoft.com/office/drawing/2014/main" id="{B2ABBDA3-9D23-424E-8BA2-3EEEF58B45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46688" y="44204"/>
            <a:ext cx="1511376" cy="407485"/>
          </a:xfrm>
          <a:prstGeom prst="rect">
            <a:avLst/>
          </a:prstGeom>
        </p:spPr>
      </p:pic>
      <p:pic>
        <p:nvPicPr>
          <p:cNvPr id="73" name="Graphique 72">
            <a:extLst>
              <a:ext uri="{FF2B5EF4-FFF2-40B4-BE49-F238E27FC236}">
                <a16:creationId xmlns:a16="http://schemas.microsoft.com/office/drawing/2014/main" id="{A4B95BEC-F984-479D-B8B2-C07B092E092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b="19066"/>
          <a:stretch/>
        </p:blipFill>
        <p:spPr>
          <a:xfrm>
            <a:off x="467524" y="5280177"/>
            <a:ext cx="957672" cy="1455064"/>
          </a:xfrm>
          <a:prstGeom prst="rect">
            <a:avLst/>
          </a:prstGeom>
        </p:spPr>
      </p:pic>
      <p:pic>
        <p:nvPicPr>
          <p:cNvPr id="74" name="Graphique 73">
            <a:extLst>
              <a:ext uri="{FF2B5EF4-FFF2-40B4-BE49-F238E27FC236}">
                <a16:creationId xmlns:a16="http://schemas.microsoft.com/office/drawing/2014/main" id="{6A333A5D-27AD-4CCC-97BD-9BCE6DA7520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b="5310"/>
          <a:stretch/>
        </p:blipFill>
        <p:spPr>
          <a:xfrm>
            <a:off x="1397657" y="5451135"/>
            <a:ext cx="1241716" cy="1287170"/>
          </a:xfrm>
          <a:prstGeom prst="rect">
            <a:avLst/>
          </a:prstGeom>
        </p:spPr>
      </p:pic>
      <p:pic>
        <p:nvPicPr>
          <p:cNvPr id="75" name="Graphique 74">
            <a:extLst>
              <a:ext uri="{FF2B5EF4-FFF2-40B4-BE49-F238E27FC236}">
                <a16:creationId xmlns:a16="http://schemas.microsoft.com/office/drawing/2014/main" id="{A118ED5E-7086-4326-810E-BA687B689C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19922" y="5480073"/>
            <a:ext cx="999298" cy="1263575"/>
          </a:xfrm>
          <a:prstGeom prst="rect">
            <a:avLst/>
          </a:prstGeom>
        </p:spPr>
      </p:pic>
      <p:pic>
        <p:nvPicPr>
          <p:cNvPr id="76" name="Graphique 75">
            <a:extLst>
              <a:ext uri="{FF2B5EF4-FFF2-40B4-BE49-F238E27FC236}">
                <a16:creationId xmlns:a16="http://schemas.microsoft.com/office/drawing/2014/main" id="{60CFC7C5-8DA8-4959-9C83-7534F06399F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07537" y="5199777"/>
            <a:ext cx="975928" cy="933029"/>
          </a:xfrm>
          <a:prstGeom prst="rect">
            <a:avLst/>
          </a:prstGeom>
        </p:spPr>
      </p:pic>
      <p:pic>
        <p:nvPicPr>
          <p:cNvPr id="83" name="Graphique 82">
            <a:extLst>
              <a:ext uri="{FF2B5EF4-FFF2-40B4-BE49-F238E27FC236}">
                <a16:creationId xmlns:a16="http://schemas.microsoft.com/office/drawing/2014/main" id="{D1DBD949-F6B8-4715-A911-CC40044AB6B1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 r="17602"/>
          <a:stretch/>
        </p:blipFill>
        <p:spPr>
          <a:xfrm>
            <a:off x="6141820" y="5846470"/>
            <a:ext cx="1411387" cy="894898"/>
          </a:xfrm>
          <a:prstGeom prst="rect">
            <a:avLst/>
          </a:prstGeom>
        </p:spPr>
      </p:pic>
      <p:pic>
        <p:nvPicPr>
          <p:cNvPr id="84" name="Graphique 83">
            <a:extLst>
              <a:ext uri="{FF2B5EF4-FFF2-40B4-BE49-F238E27FC236}">
                <a16:creationId xmlns:a16="http://schemas.microsoft.com/office/drawing/2014/main" id="{6BF22A16-F695-4A85-BDC3-851B6FF5A44C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 b="29260"/>
          <a:stretch/>
        </p:blipFill>
        <p:spPr>
          <a:xfrm>
            <a:off x="7527880" y="5442936"/>
            <a:ext cx="1004560" cy="129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4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143D4BF8-5001-42CD-B22A-B188A955766E}"/>
              </a:ext>
            </a:extLst>
          </p:cNvPr>
          <p:cNvGraphicFramePr>
            <a:graphicFrameLocks noGrp="1"/>
          </p:cNvGraphicFramePr>
          <p:nvPr/>
        </p:nvGraphicFramePr>
        <p:xfrm>
          <a:off x="35496" y="44624"/>
          <a:ext cx="9036498" cy="6696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6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967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91D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ZoneTexte 40">
            <a:extLst>
              <a:ext uri="{FF2B5EF4-FFF2-40B4-BE49-F238E27FC236}">
                <a16:creationId xmlns:a16="http://schemas.microsoft.com/office/drawing/2014/main" id="{A1A44DF6-D8A5-4BB1-A5A4-367C42A8D537}"/>
              </a:ext>
            </a:extLst>
          </p:cNvPr>
          <p:cNvSpPr txBox="1"/>
          <p:nvPr/>
        </p:nvSpPr>
        <p:spPr>
          <a:xfrm>
            <a:off x="43104" y="335699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309F70F-260E-4BC0-9B43-BFC217DE5523}"/>
              </a:ext>
            </a:extLst>
          </p:cNvPr>
          <p:cNvSpPr txBox="1"/>
          <p:nvPr/>
        </p:nvSpPr>
        <p:spPr>
          <a:xfrm>
            <a:off x="336285" y="414904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8831284-7C02-431E-95F7-41D0BE1BC606}"/>
              </a:ext>
            </a:extLst>
          </p:cNvPr>
          <p:cNvSpPr/>
          <p:nvPr/>
        </p:nvSpPr>
        <p:spPr>
          <a:xfrm>
            <a:off x="412323" y="36094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12323" y="36094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7D8836B2-0DB5-4114-8BFA-ECFE83FEFF09}"/>
              </a:ext>
            </a:extLst>
          </p:cNvPr>
          <p:cNvSpPr txBox="1"/>
          <p:nvPr/>
        </p:nvSpPr>
        <p:spPr>
          <a:xfrm>
            <a:off x="1562088" y="335699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C44CB11E-CDF8-4E5C-8A24-557A1A454655}"/>
              </a:ext>
            </a:extLst>
          </p:cNvPr>
          <p:cNvSpPr txBox="1"/>
          <p:nvPr/>
        </p:nvSpPr>
        <p:spPr>
          <a:xfrm>
            <a:off x="1855269" y="414904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27E19770-5DC3-4C76-A7E7-72459A335999}"/>
              </a:ext>
            </a:extLst>
          </p:cNvPr>
          <p:cNvSpPr/>
          <p:nvPr/>
        </p:nvSpPr>
        <p:spPr>
          <a:xfrm>
            <a:off x="1931307" y="36094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B6668DFF-0173-4BF5-80D3-E36518D21858}"/>
              </a:ext>
            </a:extLst>
          </p:cNvPr>
          <p:cNvSpPr txBox="1"/>
          <p:nvPr/>
        </p:nvSpPr>
        <p:spPr>
          <a:xfrm>
            <a:off x="1931307" y="36094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8E2413D7-E0AB-49F1-8C9F-4E3595EACBB4}"/>
              </a:ext>
            </a:extLst>
          </p:cNvPr>
          <p:cNvSpPr txBox="1"/>
          <p:nvPr/>
        </p:nvSpPr>
        <p:spPr>
          <a:xfrm>
            <a:off x="2997426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A41592C6-80AA-42AE-BD65-F4404033455A}"/>
              </a:ext>
            </a:extLst>
          </p:cNvPr>
          <p:cNvSpPr txBox="1"/>
          <p:nvPr/>
        </p:nvSpPr>
        <p:spPr>
          <a:xfrm>
            <a:off x="3290607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8937CFF8-0CB6-4FEE-8FBF-B8FB89ECDBFE}"/>
              </a:ext>
            </a:extLst>
          </p:cNvPr>
          <p:cNvSpPr/>
          <p:nvPr/>
        </p:nvSpPr>
        <p:spPr>
          <a:xfrm>
            <a:off x="3366645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89029FF6-D918-4F76-A25B-4A9539C223D1}"/>
              </a:ext>
            </a:extLst>
          </p:cNvPr>
          <p:cNvSpPr txBox="1"/>
          <p:nvPr/>
        </p:nvSpPr>
        <p:spPr>
          <a:xfrm>
            <a:off x="3366645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AE3592CC-F11D-4946-AD57-FE81F656AA7D}"/>
              </a:ext>
            </a:extLst>
          </p:cNvPr>
          <p:cNvSpPr txBox="1"/>
          <p:nvPr/>
        </p:nvSpPr>
        <p:spPr>
          <a:xfrm>
            <a:off x="4537054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ED2DAEB8-A2C0-4E13-B47A-F2436946C7EA}"/>
              </a:ext>
            </a:extLst>
          </p:cNvPr>
          <p:cNvSpPr txBox="1"/>
          <p:nvPr/>
        </p:nvSpPr>
        <p:spPr>
          <a:xfrm>
            <a:off x="4830235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B987AD76-F1EE-4EC1-8FA6-023BD58C26D6}"/>
              </a:ext>
            </a:extLst>
          </p:cNvPr>
          <p:cNvSpPr/>
          <p:nvPr/>
        </p:nvSpPr>
        <p:spPr>
          <a:xfrm>
            <a:off x="4906273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92036448-EA6E-4593-849A-40ED09111FD0}"/>
              </a:ext>
            </a:extLst>
          </p:cNvPr>
          <p:cNvSpPr txBox="1"/>
          <p:nvPr/>
        </p:nvSpPr>
        <p:spPr>
          <a:xfrm>
            <a:off x="4906273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  <a:endParaRPr lang="fr-FR" sz="6000" b="1" spc="300" dirty="0">
              <a:latin typeface="Claire Hand" panose="02000506040000020004" pitchFamily="2" charset="0"/>
              <a:ea typeface="HelloBigDeal" panose="02000603000000000000" pitchFamily="2" charset="0"/>
            </a:endParaRPr>
          </a:p>
        </p:txBody>
      </p:sp>
      <p:pic>
        <p:nvPicPr>
          <p:cNvPr id="39" name="Graphique 38">
            <a:extLst>
              <a:ext uri="{FF2B5EF4-FFF2-40B4-BE49-F238E27FC236}">
                <a16:creationId xmlns:a16="http://schemas.microsoft.com/office/drawing/2014/main" id="{663D6DB5-9094-4CD6-886F-93D0A4FD7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033" y="5549478"/>
            <a:ext cx="1463570" cy="1191890"/>
          </a:xfrm>
          <a:prstGeom prst="rect">
            <a:avLst/>
          </a:prstGeom>
        </p:spPr>
      </p:pic>
      <p:pic>
        <p:nvPicPr>
          <p:cNvPr id="42" name="Graphique 41">
            <a:extLst>
              <a:ext uri="{FF2B5EF4-FFF2-40B4-BE49-F238E27FC236}">
                <a16:creationId xmlns:a16="http://schemas.microsoft.com/office/drawing/2014/main" id="{33DE1021-FCF1-4586-9BC7-71DECEFFA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9832" y="5549478"/>
            <a:ext cx="1463570" cy="1191890"/>
          </a:xfrm>
          <a:prstGeom prst="rect">
            <a:avLst/>
          </a:prstGeom>
        </p:spPr>
      </p:pic>
      <p:pic>
        <p:nvPicPr>
          <p:cNvPr id="52" name="Graphique 51">
            <a:extLst>
              <a:ext uri="{FF2B5EF4-FFF2-40B4-BE49-F238E27FC236}">
                <a16:creationId xmlns:a16="http://schemas.microsoft.com/office/drawing/2014/main" id="{B9A9A9FA-F72A-44CF-B283-6B065D5510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4800" y="5503178"/>
            <a:ext cx="1418759" cy="1238190"/>
          </a:xfrm>
          <a:prstGeom prst="rect">
            <a:avLst/>
          </a:prstGeom>
        </p:spPr>
      </p:pic>
      <p:pic>
        <p:nvPicPr>
          <p:cNvPr id="57" name="Graphique 56">
            <a:extLst>
              <a:ext uri="{FF2B5EF4-FFF2-40B4-BE49-F238E27FC236}">
                <a16:creationId xmlns:a16="http://schemas.microsoft.com/office/drawing/2014/main" id="{958963A4-539F-4097-8D5F-5CF977B5D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8272" y="5503178"/>
            <a:ext cx="1418759" cy="1238190"/>
          </a:xfrm>
          <a:prstGeom prst="rect">
            <a:avLst/>
          </a:prstGeom>
        </p:spPr>
      </p:pic>
      <p:pic>
        <p:nvPicPr>
          <p:cNvPr id="77" name="Graphique 76">
            <a:extLst>
              <a:ext uri="{FF2B5EF4-FFF2-40B4-BE49-F238E27FC236}">
                <a16:creationId xmlns:a16="http://schemas.microsoft.com/office/drawing/2014/main" id="{20EF9D54-7A08-46AD-8E39-59EB73B811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192" y="59528"/>
            <a:ext cx="1511376" cy="407485"/>
          </a:xfrm>
          <a:prstGeom prst="rect">
            <a:avLst/>
          </a:prstGeom>
        </p:spPr>
      </p:pic>
      <p:pic>
        <p:nvPicPr>
          <p:cNvPr id="78" name="Graphique 77">
            <a:extLst>
              <a:ext uri="{FF2B5EF4-FFF2-40B4-BE49-F238E27FC236}">
                <a16:creationId xmlns:a16="http://schemas.microsoft.com/office/drawing/2014/main" id="{84BBD392-AC01-4DD8-BE47-0C6AFAB461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29355" y="44624"/>
            <a:ext cx="1511376" cy="407485"/>
          </a:xfrm>
          <a:prstGeom prst="rect">
            <a:avLst/>
          </a:prstGeom>
        </p:spPr>
      </p:pic>
      <p:pic>
        <p:nvPicPr>
          <p:cNvPr id="79" name="Graphique 78">
            <a:extLst>
              <a:ext uri="{FF2B5EF4-FFF2-40B4-BE49-F238E27FC236}">
                <a16:creationId xmlns:a16="http://schemas.microsoft.com/office/drawing/2014/main" id="{5777084C-2313-4724-B354-A8E052EB5C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42369" y="59528"/>
            <a:ext cx="1511376" cy="407485"/>
          </a:xfrm>
          <a:prstGeom prst="rect">
            <a:avLst/>
          </a:prstGeom>
        </p:spPr>
      </p:pic>
      <p:pic>
        <p:nvPicPr>
          <p:cNvPr id="80" name="Graphique 79">
            <a:extLst>
              <a:ext uri="{FF2B5EF4-FFF2-40B4-BE49-F238E27FC236}">
                <a16:creationId xmlns:a16="http://schemas.microsoft.com/office/drawing/2014/main" id="{310010CE-8D5E-4BA9-87F1-C0E09C6404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52695" y="47544"/>
            <a:ext cx="1511376" cy="407485"/>
          </a:xfrm>
          <a:prstGeom prst="rect">
            <a:avLst/>
          </a:prstGeom>
        </p:spPr>
      </p:pic>
      <p:pic>
        <p:nvPicPr>
          <p:cNvPr id="67" name="Graphique 66">
            <a:extLst>
              <a:ext uri="{FF2B5EF4-FFF2-40B4-BE49-F238E27FC236}">
                <a16:creationId xmlns:a16="http://schemas.microsoft.com/office/drawing/2014/main" id="{DDD72437-0E5F-4FAB-8C46-099873B81B9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b="2648"/>
          <a:stretch/>
        </p:blipFill>
        <p:spPr>
          <a:xfrm>
            <a:off x="454786" y="5224632"/>
            <a:ext cx="937403" cy="1512168"/>
          </a:xfrm>
          <a:prstGeom prst="rect">
            <a:avLst/>
          </a:prstGeom>
        </p:spPr>
      </p:pic>
      <p:pic>
        <p:nvPicPr>
          <p:cNvPr id="68" name="Graphique 67">
            <a:extLst>
              <a:ext uri="{FF2B5EF4-FFF2-40B4-BE49-F238E27FC236}">
                <a16:creationId xmlns:a16="http://schemas.microsoft.com/office/drawing/2014/main" id="{CD126B68-BDFB-47BF-AFCA-D180CF902E3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1737957" y="5430933"/>
            <a:ext cx="992731" cy="1006965"/>
          </a:xfrm>
          <a:prstGeom prst="rect">
            <a:avLst/>
          </a:prstGeom>
        </p:spPr>
      </p:pic>
      <p:pic>
        <p:nvPicPr>
          <p:cNvPr id="69" name="Graphique 68">
            <a:extLst>
              <a:ext uri="{FF2B5EF4-FFF2-40B4-BE49-F238E27FC236}">
                <a16:creationId xmlns:a16="http://schemas.microsoft.com/office/drawing/2014/main" id="{5255D308-8B86-4A6E-B753-ECBBC9B34EE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r="1590"/>
          <a:stretch/>
        </p:blipFill>
        <p:spPr>
          <a:xfrm>
            <a:off x="3556983" y="5134565"/>
            <a:ext cx="988612" cy="1512168"/>
          </a:xfrm>
          <a:prstGeom prst="rect">
            <a:avLst/>
          </a:prstGeom>
        </p:spPr>
      </p:pic>
      <p:pic>
        <p:nvPicPr>
          <p:cNvPr id="70" name="Graphique 69">
            <a:extLst>
              <a:ext uri="{FF2B5EF4-FFF2-40B4-BE49-F238E27FC236}">
                <a16:creationId xmlns:a16="http://schemas.microsoft.com/office/drawing/2014/main" id="{3682C71A-99BC-4229-B007-CE732464E165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b="18316"/>
          <a:stretch/>
        </p:blipFill>
        <p:spPr>
          <a:xfrm>
            <a:off x="4602180" y="5310706"/>
            <a:ext cx="1265964" cy="1423390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3E62C802-05E9-4B6A-8179-B18708FA2EB4}"/>
              </a:ext>
            </a:extLst>
          </p:cNvPr>
          <p:cNvSpPr txBox="1"/>
          <p:nvPr/>
        </p:nvSpPr>
        <p:spPr>
          <a:xfrm>
            <a:off x="6079754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5F2CD95-D2AF-4617-8703-078957ABB671}"/>
              </a:ext>
            </a:extLst>
          </p:cNvPr>
          <p:cNvSpPr txBox="1"/>
          <p:nvPr/>
        </p:nvSpPr>
        <p:spPr>
          <a:xfrm>
            <a:off x="6372935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38DBBCB6-3CCE-472F-BD2F-CD221966E004}"/>
              </a:ext>
            </a:extLst>
          </p:cNvPr>
          <p:cNvSpPr/>
          <p:nvPr/>
        </p:nvSpPr>
        <p:spPr>
          <a:xfrm>
            <a:off x="6448973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5F5048F6-E5F5-4206-8F84-FA23D71F3069}"/>
              </a:ext>
            </a:extLst>
          </p:cNvPr>
          <p:cNvSpPr txBox="1"/>
          <p:nvPr/>
        </p:nvSpPr>
        <p:spPr>
          <a:xfrm>
            <a:off x="6448973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1526DF7-FB41-4ABB-AC26-069186CE6CFA}"/>
              </a:ext>
            </a:extLst>
          </p:cNvPr>
          <p:cNvSpPr txBox="1"/>
          <p:nvPr/>
        </p:nvSpPr>
        <p:spPr>
          <a:xfrm>
            <a:off x="7584531" y="3352432"/>
            <a:ext cx="15113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KG Flavor And Frames Two" panose="02000000000000000000" pitchFamily="2" charset="0"/>
              </a:rPr>
              <a:t>p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227205D-0972-4CF7-BC07-D49EC3C92273}"/>
              </a:ext>
            </a:extLst>
          </p:cNvPr>
          <p:cNvSpPr txBox="1"/>
          <p:nvPr/>
        </p:nvSpPr>
        <p:spPr>
          <a:xfrm>
            <a:off x="7877712" y="4144487"/>
            <a:ext cx="975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Chut! 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Always Together" pitchFamily="50" charset="0"/>
              </a:rPr>
              <a:t>Je lis!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959DC10D-1767-4A9E-B8BC-AF256AE6394D}"/>
              </a:ext>
            </a:extLst>
          </p:cNvPr>
          <p:cNvSpPr/>
          <p:nvPr/>
        </p:nvSpPr>
        <p:spPr>
          <a:xfrm>
            <a:off x="7953750" y="356389"/>
            <a:ext cx="823851" cy="3312368"/>
          </a:xfrm>
          <a:prstGeom prst="round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4B76CC54-084B-4181-9B92-FDEA7D965EE8}"/>
              </a:ext>
            </a:extLst>
          </p:cNvPr>
          <p:cNvSpPr txBox="1"/>
          <p:nvPr/>
        </p:nvSpPr>
        <p:spPr>
          <a:xfrm>
            <a:off x="7953750" y="356389"/>
            <a:ext cx="861774" cy="333540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>
              <a:tabLst>
                <a:tab pos="1884363" algn="l"/>
              </a:tabLst>
            </a:pPr>
            <a:r>
              <a:rPr lang="fr-FR" sz="4400" b="1" spc="300" dirty="0">
                <a:latin typeface="Claire Hand" panose="02000506040000020004" pitchFamily="2" charset="0"/>
                <a:ea typeface="HelloBigDeal" panose="02000603000000000000" pitchFamily="2" charset="0"/>
              </a:rPr>
              <a:t>prénom</a:t>
            </a:r>
          </a:p>
        </p:txBody>
      </p:sp>
      <p:pic>
        <p:nvPicPr>
          <p:cNvPr id="58" name="Graphique 57">
            <a:extLst>
              <a:ext uri="{FF2B5EF4-FFF2-40B4-BE49-F238E27FC236}">
                <a16:creationId xmlns:a16="http://schemas.microsoft.com/office/drawing/2014/main" id="{12527E5B-7F50-4185-A12F-C32F33310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4168" y="5549478"/>
            <a:ext cx="1463570" cy="1191890"/>
          </a:xfrm>
          <a:prstGeom prst="rect">
            <a:avLst/>
          </a:prstGeom>
        </p:spPr>
      </p:pic>
      <p:pic>
        <p:nvPicPr>
          <p:cNvPr id="59" name="Graphique 58">
            <a:extLst>
              <a:ext uri="{FF2B5EF4-FFF2-40B4-BE49-F238E27FC236}">
                <a16:creationId xmlns:a16="http://schemas.microsoft.com/office/drawing/2014/main" id="{7E321FC3-BB17-4029-A873-8AE0C2F88E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32527" y="5503178"/>
            <a:ext cx="1418759" cy="1238190"/>
          </a:xfrm>
          <a:prstGeom prst="rect">
            <a:avLst/>
          </a:prstGeom>
        </p:spPr>
      </p:pic>
      <p:pic>
        <p:nvPicPr>
          <p:cNvPr id="60" name="Graphique 59">
            <a:extLst>
              <a:ext uri="{FF2B5EF4-FFF2-40B4-BE49-F238E27FC236}">
                <a16:creationId xmlns:a16="http://schemas.microsoft.com/office/drawing/2014/main" id="{40681759-EF34-482A-8059-0B30574A95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36362" y="55074"/>
            <a:ext cx="1511376" cy="407485"/>
          </a:xfrm>
          <a:prstGeom prst="rect">
            <a:avLst/>
          </a:prstGeom>
        </p:spPr>
      </p:pic>
      <p:pic>
        <p:nvPicPr>
          <p:cNvPr id="61" name="Graphique 60">
            <a:extLst>
              <a:ext uri="{FF2B5EF4-FFF2-40B4-BE49-F238E27FC236}">
                <a16:creationId xmlns:a16="http://schemas.microsoft.com/office/drawing/2014/main" id="{2B8CE91E-244A-455C-9C80-45227AA94F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46688" y="44204"/>
            <a:ext cx="1511376" cy="407485"/>
          </a:xfrm>
          <a:prstGeom prst="rect">
            <a:avLst/>
          </a:prstGeom>
        </p:spPr>
      </p:pic>
      <p:pic>
        <p:nvPicPr>
          <p:cNvPr id="64" name="Graphique 63">
            <a:extLst>
              <a:ext uri="{FF2B5EF4-FFF2-40B4-BE49-F238E27FC236}">
                <a16:creationId xmlns:a16="http://schemas.microsoft.com/office/drawing/2014/main" id="{EC3E5DF7-7414-415D-AFD4-9C9B47A3C11C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 r="2357"/>
          <a:stretch/>
        </p:blipFill>
        <p:spPr>
          <a:xfrm>
            <a:off x="6689862" y="5048052"/>
            <a:ext cx="853272" cy="1635502"/>
          </a:xfrm>
          <a:prstGeom prst="rect">
            <a:avLst/>
          </a:prstGeom>
        </p:spPr>
      </p:pic>
      <p:pic>
        <p:nvPicPr>
          <p:cNvPr id="65" name="Graphique 64">
            <a:extLst>
              <a:ext uri="{FF2B5EF4-FFF2-40B4-BE49-F238E27FC236}">
                <a16:creationId xmlns:a16="http://schemas.microsoft.com/office/drawing/2014/main" id="{5AC6F1EE-F790-4F22-B689-17C8B32F9FA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607327" y="5817683"/>
            <a:ext cx="1246313" cy="63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893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168</Words>
  <Application>Microsoft Office PowerPoint</Application>
  <PresentationFormat>Affichage à l'écran (4:3)</PresentationFormat>
  <Paragraphs>96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Always Together</vt:lpstr>
      <vt:lpstr>Arial</vt:lpstr>
      <vt:lpstr>Calibri</vt:lpstr>
      <vt:lpstr>Claire Hand</vt:lpstr>
      <vt:lpstr>KG Flavor And Frames Two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 RION</cp:lastModifiedBy>
  <cp:revision>47</cp:revision>
  <dcterms:created xsi:type="dcterms:W3CDTF">2013-02-06T14:06:27Z</dcterms:created>
  <dcterms:modified xsi:type="dcterms:W3CDTF">2023-07-14T14:57:03Z</dcterms:modified>
</cp:coreProperties>
</file>