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81C3"/>
    <a:srgbClr val="19B8BC"/>
    <a:srgbClr val="C266A5"/>
    <a:srgbClr val="E2BC51"/>
    <a:srgbClr val="8DA351"/>
    <a:srgbClr val="E15B39"/>
    <a:srgbClr val="C6223E"/>
    <a:srgbClr val="EB4D39"/>
    <a:srgbClr val="0B9D97"/>
    <a:srgbClr val="306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CC7-01C9-463C-9DE8-84E2DA534835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537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CC7-01C9-463C-9DE8-84E2DA534835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97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CC7-01C9-463C-9DE8-84E2DA534835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73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CC7-01C9-463C-9DE8-84E2DA534835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75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CC7-01C9-463C-9DE8-84E2DA534835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91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CC7-01C9-463C-9DE8-84E2DA534835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22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CC7-01C9-463C-9DE8-84E2DA534835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83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CC7-01C9-463C-9DE8-84E2DA534835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35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CC7-01C9-463C-9DE8-84E2DA534835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802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CC7-01C9-463C-9DE8-84E2DA534835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9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CC7-01C9-463C-9DE8-84E2DA534835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81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B2CC7-01C9-463C-9DE8-84E2DA534835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91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86596" y="165410"/>
            <a:ext cx="7970808" cy="102155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400" spc="300" dirty="0">
                <a:latin typeface="Aloha March" panose="02000500000000000000" pitchFamily="2" charset="0"/>
              </a:rPr>
              <a:t>Rallye lecture</a:t>
            </a:r>
            <a:r>
              <a:rPr lang="fr-FR" sz="5400" spc="300" dirty="0">
                <a:latin typeface="Candy Cane" pitchFamily="2" charset="0"/>
              </a:rPr>
              <a:t> </a:t>
            </a:r>
            <a:r>
              <a:rPr lang="fr-FR" sz="5400" b="1" spc="300" dirty="0">
                <a:latin typeface="Always Forever" pitchFamily="2" charset="0"/>
              </a:rPr>
              <a:t>- </a:t>
            </a:r>
            <a:r>
              <a:rPr lang="fr-FR" sz="5400" b="1" spc="300" dirty="0" smtClean="0">
                <a:latin typeface="Always Forever" pitchFamily="2" charset="0"/>
              </a:rPr>
              <a:t>Dragons</a:t>
            </a:r>
            <a:endParaRPr lang="fr-FR" sz="5400" b="1" spc="300" dirty="0">
              <a:latin typeface="Always Forever" pitchFamily="2" charset="0"/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3D7109D5-41AC-4CAD-0C9E-763A65933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577545"/>
              </p:ext>
            </p:extLst>
          </p:nvPr>
        </p:nvGraphicFramePr>
        <p:xfrm>
          <a:off x="156432" y="1441216"/>
          <a:ext cx="5985580" cy="5298746"/>
        </p:xfrm>
        <a:graphic>
          <a:graphicData uri="http://schemas.openxmlformats.org/drawingml/2006/table">
            <a:tbl>
              <a:tblPr/>
              <a:tblGrid>
                <a:gridCol w="1091750">
                  <a:extLst>
                    <a:ext uri="{9D8B030D-6E8A-4147-A177-3AD203B41FA5}">
                      <a16:colId xmlns:a16="http://schemas.microsoft.com/office/drawing/2014/main" val="444265253"/>
                    </a:ext>
                  </a:extLst>
                </a:gridCol>
                <a:gridCol w="489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3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3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93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93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93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93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9383">
                  <a:extLst>
                    <a:ext uri="{9D8B030D-6E8A-4147-A177-3AD203B41FA5}">
                      <a16:colId xmlns:a16="http://schemas.microsoft.com/office/drawing/2014/main" val="1574784110"/>
                    </a:ext>
                  </a:extLst>
                </a:gridCol>
                <a:gridCol w="489383">
                  <a:extLst>
                    <a:ext uri="{9D8B030D-6E8A-4147-A177-3AD203B41FA5}">
                      <a16:colId xmlns:a16="http://schemas.microsoft.com/office/drawing/2014/main" val="3291623244"/>
                    </a:ext>
                  </a:extLst>
                </a:gridCol>
              </a:tblGrid>
              <a:tr h="35965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81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81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81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81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81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81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81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81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81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81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ea typeface="Calibri"/>
                          <a:cs typeface="Times New Roman"/>
                        </a:rPr>
                        <a:t>1o</a:t>
                      </a: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81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buNone/>
                      </a:pPr>
                      <a:r>
                        <a:rPr lang="fr-FR" sz="1600" b="1" kern="1200" dirty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cs typeface="Times New Roman"/>
                        </a:rPr>
                        <a:t>ANAS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81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buNone/>
                      </a:pPr>
                      <a:r>
                        <a:rPr lang="fr-FR" sz="1600" b="1" kern="1200" dirty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cs typeface="Times New Roman"/>
                        </a:rPr>
                        <a:t>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81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394205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  <a:buNone/>
                      </a:pPr>
                      <a:r>
                        <a:rPr lang="fr-FR" sz="1600" b="1" kern="1200" dirty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cs typeface="Times New Roman"/>
                        </a:rPr>
                        <a:t>ELWAN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81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734151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buNone/>
                      </a:pPr>
                      <a:r>
                        <a:rPr lang="fr-FR" sz="1600" b="1" kern="1200" dirty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cs typeface="Times New Roman"/>
                        </a:rPr>
                        <a:t>FARESS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81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497021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  <a:buNone/>
                      </a:pPr>
                      <a:r>
                        <a:rPr lang="fr-FR" sz="1600" b="1" kern="1200" dirty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cs typeface="Times New Roman"/>
                        </a:rPr>
                        <a:t>HAFSA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81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459993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buNone/>
                      </a:pPr>
                      <a:r>
                        <a:rPr lang="fr-FR" sz="1600" b="1" kern="1200" dirty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cs typeface="Times New Roman"/>
                        </a:rPr>
                        <a:t>JAËL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81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418675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  <a:buNone/>
                      </a:pPr>
                      <a:r>
                        <a:rPr lang="fr-FR" sz="1600" b="1" kern="1200" dirty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cs typeface="Times New Roman"/>
                        </a:rPr>
                        <a:t>JOLAYBIB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81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  <a:buNone/>
                      </a:pPr>
                      <a:r>
                        <a:rPr lang="fr-FR" sz="1600" b="1" kern="1200" dirty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cs typeface="Times New Roman"/>
                        </a:rPr>
                        <a:t>KAÏA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81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  <a:buNone/>
                      </a:pPr>
                      <a:r>
                        <a:rPr lang="fr-FR" sz="1600" b="1" kern="1200" dirty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cs typeface="Times New Roman"/>
                        </a:rPr>
                        <a:t>KELYNA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81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  <a:buNone/>
                      </a:pPr>
                      <a:r>
                        <a:rPr lang="fr-FR" sz="1600" b="1" kern="1200" dirty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cs typeface="Times New Roman"/>
                        </a:rPr>
                        <a:t>MAKEDA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81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  <a:buNone/>
                      </a:pPr>
                      <a:r>
                        <a:rPr lang="fr-FR" sz="1600" b="1" kern="1200" dirty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cs typeface="Times New Roman"/>
                        </a:rPr>
                        <a:t>MIRANDA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81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1" i="0" u="none" strike="noStrike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buNone/>
                      </a:pPr>
                      <a:r>
                        <a:rPr lang="fr-FR" sz="1600" b="1" kern="1200" dirty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cs typeface="Times New Roman"/>
                        </a:rPr>
                        <a:t>RAYAN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81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667259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  <a:buNone/>
                      </a:pPr>
                      <a:r>
                        <a:rPr lang="fr-FR" sz="1600" b="1" kern="1200" dirty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cs typeface="Times New Roman"/>
                        </a:rPr>
                        <a:t>WASSIM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81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  <a:buNone/>
                      </a:pPr>
                      <a:r>
                        <a:rPr lang="fr-FR" sz="1600" b="1" kern="1200" dirty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cs typeface="Times New Roman"/>
                        </a:rPr>
                        <a:t>YASHWIN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81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  <a:buNone/>
                      </a:pPr>
                      <a:r>
                        <a:rPr lang="fr-FR" sz="1600" b="1" kern="1200" dirty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cs typeface="Times New Roman"/>
                        </a:rPr>
                        <a:t>YASMINE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81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1" i="0" u="none" strike="noStrike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483" y="2373931"/>
            <a:ext cx="2748806" cy="3433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</TotalTime>
  <Words>29</Words>
  <Application>Microsoft Office PowerPoint</Application>
  <PresentationFormat>Affichage à l'écran (4:3)</PresentationFormat>
  <Paragraphs>26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12" baseType="lpstr">
      <vt:lpstr>Aloha March</vt:lpstr>
      <vt:lpstr>Always Forever</vt:lpstr>
      <vt:lpstr>Always Together</vt:lpstr>
      <vt:lpstr>Arial</vt:lpstr>
      <vt:lpstr>Calibri</vt:lpstr>
      <vt:lpstr>Calibri Light</vt:lpstr>
      <vt:lpstr>Cambria</vt:lpstr>
      <vt:lpstr>Candy Cane</vt:lpstr>
      <vt:lpstr>Claire Hand</vt:lpstr>
      <vt:lpstr>Times New Roman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</dc:creator>
  <cp:lastModifiedBy>prof</cp:lastModifiedBy>
  <cp:revision>27</cp:revision>
  <dcterms:created xsi:type="dcterms:W3CDTF">2020-10-23T08:44:49Z</dcterms:created>
  <dcterms:modified xsi:type="dcterms:W3CDTF">2025-11-18T12:51:10Z</dcterms:modified>
</cp:coreProperties>
</file>