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351"/>
    <a:srgbClr val="5881C3"/>
    <a:srgbClr val="19B8BC"/>
    <a:srgbClr val="C266A5"/>
    <a:srgbClr val="E2BC51"/>
    <a:srgbClr val="E15B39"/>
    <a:srgbClr val="C6223E"/>
    <a:srgbClr val="EB4D39"/>
    <a:srgbClr val="0B9D97"/>
    <a:srgbClr val="306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53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73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75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9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22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8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35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80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1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CC7-01C9-463C-9DE8-84E2DA534835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91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6596" y="165410"/>
            <a:ext cx="7970808" cy="10215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spc="300" dirty="0">
                <a:latin typeface="Aloha March" panose="02000500000000000000" pitchFamily="2" charset="0"/>
              </a:rPr>
              <a:t>Rallye lecture</a:t>
            </a:r>
            <a:r>
              <a:rPr lang="fr-FR" sz="5400" spc="300" dirty="0">
                <a:latin typeface="Candy Cane" pitchFamily="2" charset="0"/>
              </a:rPr>
              <a:t> </a:t>
            </a:r>
            <a:r>
              <a:rPr lang="fr-FR" sz="5400" b="1" spc="300" dirty="0">
                <a:latin typeface="Always Forever" pitchFamily="2" charset="0"/>
              </a:rPr>
              <a:t>- Ogres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D7109D5-41AC-4CAD-0C9E-763A65933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31315"/>
              </p:ext>
            </p:extLst>
          </p:nvPr>
        </p:nvGraphicFramePr>
        <p:xfrm>
          <a:off x="156432" y="1441216"/>
          <a:ext cx="5985580" cy="5298746"/>
        </p:xfrm>
        <a:graphic>
          <a:graphicData uri="http://schemas.openxmlformats.org/drawingml/2006/table">
            <a:tbl>
              <a:tblPr/>
              <a:tblGrid>
                <a:gridCol w="1091750">
                  <a:extLst>
                    <a:ext uri="{9D8B030D-6E8A-4147-A177-3AD203B41FA5}">
                      <a16:colId xmlns:a16="http://schemas.microsoft.com/office/drawing/2014/main" val="444265253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1574784110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3291623244"/>
                    </a:ext>
                  </a:extLst>
                </a:gridCol>
              </a:tblGrid>
              <a:tr h="3596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1o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9420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415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9702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459993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1867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67259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3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B893D5E-8A04-7E30-24C0-046F94CAF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83" y="2373931"/>
            <a:ext cx="2746651" cy="343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14</Words>
  <Application>Microsoft Office PowerPoint</Application>
  <PresentationFormat>Affichage à l'écran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Aloha March</vt:lpstr>
      <vt:lpstr>Always Forever</vt:lpstr>
      <vt:lpstr>Always Together</vt:lpstr>
      <vt:lpstr>Arial</vt:lpstr>
      <vt:lpstr>Calibri</vt:lpstr>
      <vt:lpstr>Calibri Light</vt:lpstr>
      <vt:lpstr>Cambria</vt:lpstr>
      <vt:lpstr>Candy Cane</vt:lpstr>
      <vt:lpstr>Claire Hand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prof</cp:lastModifiedBy>
  <cp:revision>31</cp:revision>
  <dcterms:created xsi:type="dcterms:W3CDTF">2020-10-23T08:44:49Z</dcterms:created>
  <dcterms:modified xsi:type="dcterms:W3CDTF">2026-03-25T12:38:40Z</dcterms:modified>
</cp:coreProperties>
</file>