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9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55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22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75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69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49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81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92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28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3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11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2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F455-2452-4E7C-A3F0-805049FD2E06}" type="datetimeFigureOut">
              <a:rPr lang="fr-FR" smtClean="0"/>
              <a:t>04/01/2025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BAB35-6CD8-40CB-92E2-273C26AE6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21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523A630-7E06-A584-44E9-88E69B8D0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00" y="2234549"/>
            <a:ext cx="5311400" cy="690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7968914-D5F2-983B-EA17-B2F850AE0A1E}"/>
              </a:ext>
            </a:extLst>
          </p:cNvPr>
          <p:cNvSpPr txBox="1"/>
          <p:nvPr/>
        </p:nvSpPr>
        <p:spPr>
          <a:xfrm>
            <a:off x="83318" y="-749174"/>
            <a:ext cx="629107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200" dirty="0">
                <a:latin typeface="Arabesque Initialen" panose="04000400000000000000" pitchFamily="82" charset="0"/>
              </a:rPr>
              <a:t>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82C89E-CF39-7947-154F-F26C965F28EF}"/>
              </a:ext>
            </a:extLst>
          </p:cNvPr>
          <p:cNvSpPr/>
          <p:nvPr/>
        </p:nvSpPr>
        <p:spPr>
          <a:xfrm>
            <a:off x="107442" y="245712"/>
            <a:ext cx="2258568" cy="2215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A70F26-208F-B2E5-49E9-0872A6C8D18D}"/>
              </a:ext>
            </a:extLst>
          </p:cNvPr>
          <p:cNvSpPr txBox="1"/>
          <p:nvPr/>
        </p:nvSpPr>
        <p:spPr>
          <a:xfrm>
            <a:off x="2281428" y="746058"/>
            <a:ext cx="457657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100" dirty="0" err="1">
                <a:latin typeface="BlackwoodCastleShadow" panose="00000400000000000000" pitchFamily="2" charset="0"/>
              </a:rPr>
              <a:t>andrine</a:t>
            </a:r>
            <a:endParaRPr lang="fr-FR" sz="13100" dirty="0">
              <a:latin typeface="BlackwoodCastleShadow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9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Arabesque Initialen</vt:lpstr>
      <vt:lpstr>Arial</vt:lpstr>
      <vt:lpstr>BlackwoodCastleShadow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 RION</cp:lastModifiedBy>
  <cp:revision>8</cp:revision>
  <cp:lastPrinted>2024-12-27T09:20:00Z</cp:lastPrinted>
  <dcterms:created xsi:type="dcterms:W3CDTF">2021-11-14T08:15:59Z</dcterms:created>
  <dcterms:modified xsi:type="dcterms:W3CDTF">2025-01-04T09:11:09Z</dcterms:modified>
</cp:coreProperties>
</file>