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E401-B8ED-4ABB-86A7-AC63308EB9E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E3A3-0434-4005-8745-66CF5DDFC5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adres et bordures">
            <a:extLst>
              <a:ext uri="{FF2B5EF4-FFF2-40B4-BE49-F238E27FC236}">
                <a16:creationId xmlns:a16="http://schemas.microsoft.com/office/drawing/2014/main" id="{042A7A69-12F2-4FE6-8B95-642545F5F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76134" y="-1162465"/>
            <a:ext cx="6858000" cy="91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34296"/>
              </p:ext>
            </p:extLst>
          </p:nvPr>
        </p:nvGraphicFramePr>
        <p:xfrm>
          <a:off x="461805" y="3068960"/>
          <a:ext cx="8286659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518947782"/>
                    </a:ext>
                  </a:extLst>
                </a:gridCol>
                <a:gridCol w="673945">
                  <a:extLst>
                    <a:ext uri="{9D8B030D-6E8A-4147-A177-3AD203B41FA5}">
                      <a16:colId xmlns:a16="http://schemas.microsoft.com/office/drawing/2014/main" val="3853008970"/>
                    </a:ext>
                  </a:extLst>
                </a:gridCol>
              </a:tblGrid>
              <a:tr h="363195"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latin typeface="Always Together" pitchFamily="50" charset="0"/>
                        </a:rPr>
                        <a:t>Colle (12)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95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Always Together" pitchFamily="50" charset="0"/>
                        </a:rPr>
                        <a:t>03/09/18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9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Always Together" pitchFamily="50" charset="0"/>
                          <a:ea typeface="+mn-ea"/>
                          <a:cs typeface="+mn-cs"/>
                        </a:rPr>
                        <a:t>Recharge bleue (3)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Always Together" pitchFamily="50" charset="0"/>
                          <a:ea typeface="+mn-ea"/>
                          <a:cs typeface="+mn-cs"/>
                        </a:rPr>
                        <a:t>Crayon à papier (3)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Always Together" pitchFamily="50" charset="0"/>
                          <a:ea typeface="+mn-ea"/>
                          <a:cs typeface="+mn-cs"/>
                        </a:rPr>
                        <a:t>Stylo rouge 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>
                          <a:solidFill>
                            <a:schemeClr val="tx1"/>
                          </a:solidFill>
                          <a:latin typeface="Always Together" pitchFamily="50" charset="0"/>
                          <a:ea typeface="+mn-ea"/>
                          <a:cs typeface="+mn-cs"/>
                        </a:rPr>
                        <a:t>Stylo vert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Always Together" pitchFamily="50" charset="0"/>
                          <a:ea typeface="+mn-ea"/>
                          <a:cs typeface="+mn-cs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Always Together" pitchFamily="50" charset="0"/>
                          <a:ea typeface="+mn-ea"/>
                          <a:cs typeface="+mn-cs"/>
                        </a:rPr>
                        <a:t>Surligneur (2)</a:t>
                      </a:r>
                      <a:endParaRPr lang="fr-FR" sz="1800" b="1" dirty="0">
                        <a:latin typeface="Always Togethe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95">
                <a:tc>
                  <a:txBody>
                    <a:bodyPr/>
                    <a:lstStyle/>
                    <a:p>
                      <a:pPr algn="ctr"/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Always Together" pitchFamily="50" charset="0"/>
                        </a:rPr>
                        <a:t>03/09/18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Always Together" pitchFamily="50" charset="0"/>
                        </a:rPr>
                        <a:t>03/09/18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Always Together" pitchFamily="50" charset="0"/>
                      </a:endParaRPr>
                    </a:p>
                    <a:p>
                      <a:pPr algn="ctr"/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Always Together" pitchFamily="50" charset="0"/>
                        </a:rPr>
                        <a:t>03/09/18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Always Together" pitchFamily="50" charset="0"/>
                        </a:rPr>
                        <a:t>03/09/18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9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latin typeface="Always Together" pitchFamily="50" charset="0"/>
                        </a:rPr>
                        <a:t>Cahier du jour (3)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>
                        <a:latin typeface="Always Togethe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b="1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b="1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b="1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b="1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195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Always Together" pitchFamily="50" charset="0"/>
                        </a:rPr>
                        <a:t>03/09/18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>
                        <a:latin typeface="Always Togethe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kern="1200" dirty="0">
                        <a:solidFill>
                          <a:schemeClr val="tx1"/>
                        </a:solidFill>
                        <a:latin typeface="Always Together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30598" y="1670577"/>
            <a:ext cx="6017866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Always Together" pitchFamily="50" charset="0"/>
              </a:rPr>
              <a:t>Prendre soin de son matériel, cela signifie </a:t>
            </a:r>
            <a:r>
              <a:rPr lang="fr-FR" u="sng" dirty="0">
                <a:latin typeface="Always Together" pitchFamily="50" charset="0"/>
              </a:rPr>
              <a:t>ne pas le perdre</a:t>
            </a:r>
            <a:r>
              <a:rPr lang="fr-FR" dirty="0">
                <a:latin typeface="Always Together" pitchFamily="50" charset="0"/>
              </a:rPr>
              <a:t>, </a:t>
            </a:r>
            <a:r>
              <a:rPr lang="fr-FR" u="sng" dirty="0">
                <a:latin typeface="Always Together" pitchFamily="50" charset="0"/>
              </a:rPr>
              <a:t>ni le détériorer</a:t>
            </a:r>
            <a:r>
              <a:rPr lang="fr-FR" dirty="0">
                <a:latin typeface="Always Together" pitchFamily="50" charset="0"/>
              </a:rPr>
              <a:t>, </a:t>
            </a:r>
            <a:r>
              <a:rPr lang="fr-FR" u="sng" dirty="0">
                <a:latin typeface="Always Together" pitchFamily="50" charset="0"/>
              </a:rPr>
              <a:t>ni l’user prématurément</a:t>
            </a:r>
            <a:r>
              <a:rPr lang="fr-FR" dirty="0">
                <a:latin typeface="Always Together" pitchFamily="50" charset="0"/>
              </a:rPr>
              <a:t>. Voici donc ce que tu pourras demander, au cours de l’année, sans dépasser la réserve de classe.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B0A3F9D-C8FB-46B5-96B6-A9BB9DFBD2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0" y="483635"/>
            <a:ext cx="2555776" cy="23152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0A2902C-564C-42D6-8C02-370E89EC7819}"/>
              </a:ext>
            </a:extLst>
          </p:cNvPr>
          <p:cNvSpPr/>
          <p:nvPr/>
        </p:nvSpPr>
        <p:spPr>
          <a:xfrm>
            <a:off x="2730598" y="705895"/>
            <a:ext cx="594585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500" dirty="0">
                <a:latin typeface="Graphers Blog" panose="03000600000000000000" pitchFamily="66" charset="0"/>
              </a:rPr>
              <a:t>carte de fournitures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4CA582E-5AA4-4A4F-84F9-2BAAA99B8F33}"/>
              </a:ext>
            </a:extLst>
          </p:cNvPr>
          <p:cNvSpPr txBox="1"/>
          <p:nvPr/>
        </p:nvSpPr>
        <p:spPr>
          <a:xfrm>
            <a:off x="-1" y="5877272"/>
            <a:ext cx="9177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Together" pitchFamily="50" charset="0"/>
                <a:sym typeface="Wingdings" panose="05000000000000000000" pitchFamily="2" charset="2"/>
              </a:rPr>
              <a:t>   </a:t>
            </a:r>
            <a:r>
              <a:rPr lang="fr-FR" sz="2000" b="1" dirty="0">
                <a:latin typeface="Always Together" pitchFamily="50" charset="0"/>
              </a:rPr>
              <a:t>Si tu as épuisé ton stock, tes parents devront racheter le matériel manquant ! </a:t>
            </a:r>
            <a:r>
              <a:rPr lang="fr-FR" dirty="0">
                <a:latin typeface="Always Together" pitchFamily="50" charset="0"/>
                <a:sym typeface="Wingdings" panose="05000000000000000000" pitchFamily="2" charset="2"/>
              </a:rPr>
              <a:t> </a:t>
            </a:r>
            <a:endParaRPr lang="fr-FR" dirty="0">
              <a:latin typeface="Always Together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C1FD26-CA5D-485E-BFB2-808FF49D80C8}"/>
              </a:ext>
            </a:extLst>
          </p:cNvPr>
          <p:cNvSpPr/>
          <p:nvPr/>
        </p:nvSpPr>
        <p:spPr>
          <a:xfrm>
            <a:off x="-5665" y="6464211"/>
            <a:ext cx="14036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houette alors" panose="02000000000000000000" pitchFamily="2" charset="0"/>
              </a:rPr>
              <a:t>o</a:t>
            </a:r>
            <a:r>
              <a:rPr lang="fr-FR" sz="1000" dirty="0">
                <a:latin typeface="Century Gothic" pitchFamily="34" charset="0"/>
              </a:rPr>
              <a:t>cenicienta.fr				     		</a:t>
            </a:r>
          </a:p>
        </p:txBody>
      </p:sp>
    </p:spTree>
    <p:extLst>
      <p:ext uri="{BB962C8B-B14F-4D97-AF65-F5344CB8AC3E}">
        <p14:creationId xmlns:p14="http://schemas.microsoft.com/office/powerpoint/2010/main" val="22064193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107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Always Together</vt:lpstr>
      <vt:lpstr>Arial</vt:lpstr>
      <vt:lpstr>Calibri</vt:lpstr>
      <vt:lpstr>Century Gothic</vt:lpstr>
      <vt:lpstr>Chouette alors</vt:lpstr>
      <vt:lpstr>Graphers Blog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63</cp:revision>
  <dcterms:created xsi:type="dcterms:W3CDTF">2011-05-18T15:49:07Z</dcterms:created>
  <dcterms:modified xsi:type="dcterms:W3CDTF">2018-07-29T06:54:14Z</dcterms:modified>
</cp:coreProperties>
</file>