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21B"/>
    <a:srgbClr val="007ECF"/>
    <a:srgbClr val="86D3ED"/>
    <a:srgbClr val="5D5CDB"/>
    <a:srgbClr val="8C272F"/>
    <a:srgbClr val="FFCB33"/>
    <a:srgbClr val="BB7817"/>
    <a:srgbClr val="45D6F3"/>
    <a:srgbClr val="008A9A"/>
    <a:srgbClr val="EEE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01/06/2019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26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01/06/2019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72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01/06/2019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9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01/06/2019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93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01/06/2019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97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01/06/2019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67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01/06/2019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0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01/06/2019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14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01/06/2019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06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01/06/2019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47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6CA1-FBCA-4D41-A782-4EFF392A1C53}" type="datetimeFigureOut">
              <a:rPr lang="fr-FR" smtClean="0"/>
              <a:t>01/06/2019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940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66CA1-FBCA-4D41-A782-4EFF392A1C53}" type="datetimeFigureOut">
              <a:rPr lang="fr-FR" smtClean="0"/>
              <a:t>01/06/2019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0A4E1-D5EC-4C62-A7B7-7B0524B9B5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29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A1CC50-373C-4345-8D92-21697601BE5F}"/>
              </a:ext>
            </a:extLst>
          </p:cNvPr>
          <p:cNvSpPr/>
          <p:nvPr/>
        </p:nvSpPr>
        <p:spPr>
          <a:xfrm>
            <a:off x="0" y="2272973"/>
            <a:ext cx="6860857" cy="6867036"/>
          </a:xfrm>
          <a:prstGeom prst="rect">
            <a:avLst/>
          </a:prstGeom>
          <a:solidFill>
            <a:srgbClr val="5D5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A8C4271-D141-43C6-AC0E-623CA95EEC6C}"/>
              </a:ext>
            </a:extLst>
          </p:cNvPr>
          <p:cNvSpPr/>
          <p:nvPr/>
        </p:nvSpPr>
        <p:spPr>
          <a:xfrm>
            <a:off x="214947" y="2621077"/>
            <a:ext cx="6433817" cy="6398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A6FBDC2-2F28-4217-8898-C39EBCAA4E48}"/>
              </a:ext>
            </a:extLst>
          </p:cNvPr>
          <p:cNvSpPr txBox="1"/>
          <p:nvPr/>
        </p:nvSpPr>
        <p:spPr>
          <a:xfrm>
            <a:off x="-22860" y="2621077"/>
            <a:ext cx="685800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dirty="0">
                <a:solidFill>
                  <a:srgbClr val="8C272F"/>
                </a:solidFill>
                <a:latin typeface="Goudy Stout" panose="0202090407030B020401" pitchFamily="18" charset="0"/>
              </a:rPr>
              <a:t>DIPLÔME</a:t>
            </a:r>
            <a:r>
              <a:rPr lang="fr-FR" sz="2800" dirty="0">
                <a:solidFill>
                  <a:schemeClr val="accent4"/>
                </a:solidFill>
                <a:latin typeface="Goudy Stout" panose="0202090407030B020401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fr-FR" sz="2800" dirty="0">
                <a:solidFill>
                  <a:srgbClr val="FFCB33"/>
                </a:solidFill>
                <a:latin typeface="Goudy Stout" panose="0202090407030B020401" pitchFamily="18" charset="0"/>
              </a:rPr>
              <a:t>RALLYE LECTURE</a:t>
            </a:r>
          </a:p>
          <a:p>
            <a:pPr algn="ctr"/>
            <a:r>
              <a:rPr lang="fr-FR" sz="3500" b="1" dirty="0">
                <a:latin typeface="Always Together" pitchFamily="50" charset="0"/>
              </a:rPr>
              <a:t>Tour du monde - GRÈCE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A0F934F9-D67A-4648-A3E3-575023426639}"/>
              </a:ext>
            </a:extLst>
          </p:cNvPr>
          <p:cNvSpPr txBox="1"/>
          <p:nvPr/>
        </p:nvSpPr>
        <p:spPr>
          <a:xfrm>
            <a:off x="484273" y="6078835"/>
            <a:ext cx="152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lways Together" pitchFamily="50" charset="0"/>
              </a:rPr>
              <a:t>Encouragement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7471C152-8117-4157-B891-DDD6F4781A78}"/>
              </a:ext>
            </a:extLst>
          </p:cNvPr>
          <p:cNvSpPr txBox="1"/>
          <p:nvPr/>
        </p:nvSpPr>
        <p:spPr>
          <a:xfrm>
            <a:off x="1981536" y="5920056"/>
            <a:ext cx="1321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lways Together" pitchFamily="50" charset="0"/>
              </a:rPr>
              <a:t>Médaille </a:t>
            </a:r>
          </a:p>
          <a:p>
            <a:pPr algn="ctr"/>
            <a:r>
              <a:rPr lang="fr-FR" sz="2000" dirty="0">
                <a:latin typeface="Always Together" pitchFamily="50" charset="0"/>
              </a:rPr>
              <a:t>de bronze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7EFF218B-DC12-4E70-9CB3-79829F9E2A87}"/>
              </a:ext>
            </a:extLst>
          </p:cNvPr>
          <p:cNvSpPr txBox="1"/>
          <p:nvPr/>
        </p:nvSpPr>
        <p:spPr>
          <a:xfrm>
            <a:off x="3480445" y="5920056"/>
            <a:ext cx="1321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lways Together" pitchFamily="50" charset="0"/>
              </a:rPr>
              <a:t>Médaille </a:t>
            </a:r>
          </a:p>
          <a:p>
            <a:pPr algn="ctr"/>
            <a:r>
              <a:rPr lang="fr-FR" sz="2000" dirty="0">
                <a:latin typeface="Always Together" pitchFamily="50" charset="0"/>
              </a:rPr>
              <a:t>d'argent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8F1A7691-9D3D-4E1B-B14C-6F355577F1A8}"/>
              </a:ext>
            </a:extLst>
          </p:cNvPr>
          <p:cNvSpPr txBox="1"/>
          <p:nvPr/>
        </p:nvSpPr>
        <p:spPr>
          <a:xfrm>
            <a:off x="4923277" y="5896451"/>
            <a:ext cx="1321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lways Together" pitchFamily="50" charset="0"/>
              </a:rPr>
              <a:t>Médaille </a:t>
            </a:r>
          </a:p>
          <a:p>
            <a:pPr algn="ctr"/>
            <a:r>
              <a:rPr lang="fr-FR" sz="2000" dirty="0">
                <a:latin typeface="Always Together" pitchFamily="50" charset="0"/>
              </a:rPr>
              <a:t>d’or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56C9DAAD-2C85-4148-9921-E6E9E5C08F79}"/>
              </a:ext>
            </a:extLst>
          </p:cNvPr>
          <p:cNvSpPr txBox="1"/>
          <p:nvPr/>
        </p:nvSpPr>
        <p:spPr>
          <a:xfrm>
            <a:off x="-22860" y="6715693"/>
            <a:ext cx="6858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500" b="1" dirty="0">
                <a:latin typeface="Always Together" pitchFamily="50" charset="0"/>
              </a:rPr>
              <a:t>Délivré à : </a:t>
            </a:r>
            <a:r>
              <a:rPr lang="fr-FR" sz="3500" b="1" dirty="0">
                <a:solidFill>
                  <a:schemeClr val="accent1"/>
                </a:solidFill>
                <a:latin typeface="Always Together" pitchFamily="50" charset="0"/>
              </a:rPr>
              <a:t> </a:t>
            </a:r>
            <a:r>
              <a:rPr lang="fr-FR" sz="3500" b="1" dirty="0">
                <a:solidFill>
                  <a:srgbClr val="6BA21B"/>
                </a:solidFill>
                <a:latin typeface="Always Together" pitchFamily="50" charset="0"/>
              </a:rPr>
              <a:t>Truc</a:t>
            </a:r>
            <a:r>
              <a:rPr lang="fr-FR" sz="3500" dirty="0">
                <a:solidFill>
                  <a:srgbClr val="6BA21B"/>
                </a:solidFill>
                <a:latin typeface="Always Together" pitchFamily="50" charset="0"/>
              </a:rPr>
              <a:t> MUCHE</a:t>
            </a:r>
          </a:p>
          <a:p>
            <a:pPr algn="ctr"/>
            <a:r>
              <a:rPr lang="fr-FR" sz="2500" dirty="0">
                <a:latin typeface="Always Together" pitchFamily="50" charset="0"/>
              </a:rPr>
              <a:t>Classe de CE2-CM1</a:t>
            </a:r>
          </a:p>
          <a:p>
            <a:pPr algn="ctr"/>
            <a:endParaRPr lang="fr-FR" sz="2500" dirty="0">
              <a:latin typeface="Always Together" pitchFamily="50" charset="0"/>
            </a:endParaRPr>
          </a:p>
          <a:p>
            <a:pPr algn="ctr"/>
            <a:r>
              <a:rPr lang="fr-FR" sz="2500" dirty="0">
                <a:latin typeface="Always Together" pitchFamily="50" charset="0"/>
              </a:rPr>
              <a:t>Le 6 mai 2019</a:t>
            </a:r>
          </a:p>
          <a:p>
            <a:pPr algn="ctr"/>
            <a:r>
              <a:rPr lang="fr-FR" sz="2500" dirty="0">
                <a:latin typeface="Always Together" pitchFamily="50" charset="0"/>
              </a:rPr>
              <a:t>École Bidule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2B259DF-59F6-4DA0-9CCA-18C90AB2DC67}"/>
              </a:ext>
            </a:extLst>
          </p:cNvPr>
          <p:cNvSpPr txBox="1"/>
          <p:nvPr/>
        </p:nvSpPr>
        <p:spPr>
          <a:xfrm>
            <a:off x="-22860" y="4560089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lways Together" pitchFamily="50" charset="0"/>
              </a:rPr>
              <a:t>Nombre de points: </a:t>
            </a:r>
            <a:r>
              <a:rPr lang="fr-FR" sz="2800" dirty="0">
                <a:solidFill>
                  <a:srgbClr val="6BA21B"/>
                </a:solidFill>
                <a:latin typeface="Always Together" pitchFamily="50" charset="0"/>
              </a:rPr>
              <a:t>…</a:t>
            </a:r>
            <a:r>
              <a:rPr lang="fr-FR" sz="2800" dirty="0">
                <a:latin typeface="Always Together" pitchFamily="50" charset="0"/>
              </a:rPr>
              <a:t> / 50</a:t>
            </a:r>
          </a:p>
        </p:txBody>
      </p:sp>
      <p:pic>
        <p:nvPicPr>
          <p:cNvPr id="47" name="Image 46">
            <a:extLst>
              <a:ext uri="{FF2B5EF4-FFF2-40B4-BE49-F238E27FC236}">
                <a16:creationId xmlns:a16="http://schemas.microsoft.com/office/drawing/2014/main" id="{8774CD84-BA6B-419A-B260-689FC7DFDE0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67BED2"/>
              </a:clrFrom>
              <a:clrTo>
                <a:srgbClr val="67BED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9230" y="7153716"/>
            <a:ext cx="1861484" cy="1806768"/>
          </a:xfrm>
          <a:prstGeom prst="rect">
            <a:avLst/>
          </a:prstGeom>
        </p:spPr>
      </p:pic>
      <p:sp>
        <p:nvSpPr>
          <p:cNvPr id="49" name="ZoneTexte 48">
            <a:extLst>
              <a:ext uri="{FF2B5EF4-FFF2-40B4-BE49-F238E27FC236}">
                <a16:creationId xmlns:a16="http://schemas.microsoft.com/office/drawing/2014/main" id="{9389AC6C-2EFB-41AE-80F6-CAD85BB74BDA}"/>
              </a:ext>
            </a:extLst>
          </p:cNvPr>
          <p:cNvSpPr txBox="1"/>
          <p:nvPr/>
        </p:nvSpPr>
        <p:spPr>
          <a:xfrm>
            <a:off x="915062" y="5250120"/>
            <a:ext cx="659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ym typeface="Wingdings" panose="05000000000000000000" pitchFamily="2" charset="2"/>
              </a:rPr>
              <a:t></a:t>
            </a:r>
            <a:endParaRPr lang="fr-FR" sz="3600" dirty="0"/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F1BAB8C6-FE83-4504-B7EF-69DCDE65827F}"/>
              </a:ext>
            </a:extLst>
          </p:cNvPr>
          <p:cNvSpPr txBox="1"/>
          <p:nvPr/>
        </p:nvSpPr>
        <p:spPr>
          <a:xfrm>
            <a:off x="2312904" y="5243692"/>
            <a:ext cx="659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ym typeface="Wingdings" panose="05000000000000000000" pitchFamily="2" charset="2"/>
              </a:rPr>
              <a:t></a:t>
            </a:r>
            <a:endParaRPr lang="fr-FR" sz="3600" dirty="0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4AC7AE5E-F6AF-4E56-8284-4A323B4FAA6C}"/>
              </a:ext>
            </a:extLst>
          </p:cNvPr>
          <p:cNvSpPr txBox="1"/>
          <p:nvPr/>
        </p:nvSpPr>
        <p:spPr>
          <a:xfrm>
            <a:off x="3811813" y="5253720"/>
            <a:ext cx="659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ym typeface="Wingdings" panose="05000000000000000000" pitchFamily="2" charset="2"/>
              </a:rPr>
              <a:t></a:t>
            </a:r>
            <a:endParaRPr lang="fr-FR" sz="3600" dirty="0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DD9ECAE8-33F9-43EA-BB95-D0F45E0E9A23}"/>
              </a:ext>
            </a:extLst>
          </p:cNvPr>
          <p:cNvSpPr txBox="1"/>
          <p:nvPr/>
        </p:nvSpPr>
        <p:spPr>
          <a:xfrm>
            <a:off x="5254645" y="5240704"/>
            <a:ext cx="659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8C272F"/>
                </a:solidFill>
                <a:sym typeface="Wingdings" panose="05000000000000000000" pitchFamily="2" charset="2"/>
              </a:rPr>
              <a:t></a:t>
            </a:r>
            <a:endParaRPr lang="fr-FR" sz="3600" dirty="0">
              <a:solidFill>
                <a:srgbClr val="8C272F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6E4A6A3-F272-4DE3-83E2-1F5F77C94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97"/>
            <a:ext cx="6858000" cy="2280170"/>
          </a:xfrm>
          <a:prstGeom prst="rect">
            <a:avLst/>
          </a:prstGeom>
        </p:spPr>
      </p:pic>
      <p:pic>
        <p:nvPicPr>
          <p:cNvPr id="10" name="Graphique 9">
            <a:extLst>
              <a:ext uri="{FF2B5EF4-FFF2-40B4-BE49-F238E27FC236}">
                <a16:creationId xmlns:a16="http://schemas.microsoft.com/office/drawing/2014/main" id="{3F6066B5-17D0-4930-95BD-B35886C801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875" y="914400"/>
            <a:ext cx="3168252" cy="171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3443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929</TotalTime>
  <Words>41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Always Together</vt:lpstr>
      <vt:lpstr>Arial</vt:lpstr>
      <vt:lpstr>Calibri</vt:lpstr>
      <vt:lpstr>Calibri Light</vt:lpstr>
      <vt:lpstr>Goudy Stout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Cenicienta</dc:creator>
  <cp:lastModifiedBy>Sandrine Rion</cp:lastModifiedBy>
  <cp:revision>86</cp:revision>
  <dcterms:created xsi:type="dcterms:W3CDTF">2017-10-15T08:03:50Z</dcterms:created>
  <dcterms:modified xsi:type="dcterms:W3CDTF">2019-06-01T14:31:11Z</dcterms:modified>
</cp:coreProperties>
</file>