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47A3FF"/>
    <a:srgbClr val="713A3F"/>
    <a:srgbClr val="FFFFFF"/>
    <a:srgbClr val="99CCFF"/>
    <a:srgbClr val="CCCCFF"/>
    <a:srgbClr val="FFCCCC"/>
    <a:srgbClr val="9933FF"/>
    <a:srgbClr val="D3A7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28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A1-FBCA-4D41-A782-4EFF392A1C53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A4E1-D5EC-4C62-A7B7-7B0524B9B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26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A1-FBCA-4D41-A782-4EFF392A1C53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A4E1-D5EC-4C62-A7B7-7B0524B9B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72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A1-FBCA-4D41-A782-4EFF392A1C53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A4E1-D5EC-4C62-A7B7-7B0524B9B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9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A1-FBCA-4D41-A782-4EFF392A1C53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A4E1-D5EC-4C62-A7B7-7B0524B9B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93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A1-FBCA-4D41-A782-4EFF392A1C53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A4E1-D5EC-4C62-A7B7-7B0524B9B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97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A1-FBCA-4D41-A782-4EFF392A1C53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A4E1-D5EC-4C62-A7B7-7B0524B9B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67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A1-FBCA-4D41-A782-4EFF392A1C53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A4E1-D5EC-4C62-A7B7-7B0524B9B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00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A1-FBCA-4D41-A782-4EFF392A1C53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A4E1-D5EC-4C62-A7B7-7B0524B9B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14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A1-FBCA-4D41-A782-4EFF392A1C53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A4E1-D5EC-4C62-A7B7-7B0524B9B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06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A1-FBCA-4D41-A782-4EFF392A1C53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A4E1-D5EC-4C62-A7B7-7B0524B9B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47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A1-FBCA-4D41-A782-4EFF392A1C53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A4E1-D5EC-4C62-A7B7-7B0524B9B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40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66CA1-FBCA-4D41-A782-4EFF392A1C53}" type="datetimeFigureOut">
              <a:rPr lang="fr-FR" smtClean="0"/>
              <a:t>25/11/2018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0A4E1-D5EC-4C62-A7B7-7B0524B9B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29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A1CC50-373C-4345-8D92-21697601BE5F}"/>
              </a:ext>
            </a:extLst>
          </p:cNvPr>
          <p:cNvSpPr/>
          <p:nvPr/>
        </p:nvSpPr>
        <p:spPr>
          <a:xfrm>
            <a:off x="-14288" y="2509721"/>
            <a:ext cx="6875145" cy="6630288"/>
          </a:xfrm>
          <a:prstGeom prst="rect">
            <a:avLst/>
          </a:prstGeom>
          <a:solidFill>
            <a:srgbClr val="713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B886293-51DF-4FFE-98C2-135C88771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6" y="-3992"/>
            <a:ext cx="6875145" cy="251371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A8C4271-D141-43C6-AC0E-623CA95EEC6C}"/>
              </a:ext>
            </a:extLst>
          </p:cNvPr>
          <p:cNvSpPr/>
          <p:nvPr/>
        </p:nvSpPr>
        <p:spPr>
          <a:xfrm>
            <a:off x="214947" y="2621077"/>
            <a:ext cx="6433817" cy="6398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A6FBDC2-2F28-4217-8898-C39EBCAA4E48}"/>
              </a:ext>
            </a:extLst>
          </p:cNvPr>
          <p:cNvSpPr txBox="1"/>
          <p:nvPr/>
        </p:nvSpPr>
        <p:spPr>
          <a:xfrm>
            <a:off x="-22860" y="2621077"/>
            <a:ext cx="68580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dirty="0">
                <a:solidFill>
                  <a:srgbClr val="47A3FF"/>
                </a:solidFill>
                <a:latin typeface="Goudy Stout" panose="0202090407030B020401" pitchFamily="18" charset="0"/>
              </a:rPr>
              <a:t>DIPLÔME </a:t>
            </a:r>
          </a:p>
          <a:p>
            <a:pPr algn="ctr">
              <a:lnSpc>
                <a:spcPct val="150000"/>
              </a:lnSpc>
            </a:pPr>
            <a:r>
              <a:rPr lang="fr-FR" sz="2800" dirty="0">
                <a:solidFill>
                  <a:srgbClr val="FF6699"/>
                </a:solidFill>
                <a:latin typeface="Goudy Stout" panose="0202090407030B020401" pitchFamily="18" charset="0"/>
              </a:rPr>
              <a:t>RALLYE LECTURE</a:t>
            </a:r>
          </a:p>
          <a:p>
            <a:pPr algn="ctr"/>
            <a:r>
              <a:rPr lang="fr-FR" sz="3500" b="1" dirty="0">
                <a:latin typeface="Always Together" pitchFamily="50" charset="0"/>
              </a:rPr>
              <a:t>Tour du monde - MEXIQUE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444B86B-60E7-4AE8-8CCD-34F95681372A}"/>
              </a:ext>
            </a:extLst>
          </p:cNvPr>
          <p:cNvSpPr txBox="1"/>
          <p:nvPr/>
        </p:nvSpPr>
        <p:spPr>
          <a:xfrm>
            <a:off x="5296061" y="7798538"/>
            <a:ext cx="1134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>
                <a:latin typeface="Always Together" pitchFamily="50" charset="0"/>
                <a:ea typeface="Always In My Heart" panose="02000603000000000000" pitchFamily="2" charset="0"/>
              </a:rPr>
              <a:t>La maitresse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A0F934F9-D67A-4648-A3E3-575023426639}"/>
              </a:ext>
            </a:extLst>
          </p:cNvPr>
          <p:cNvSpPr txBox="1"/>
          <p:nvPr/>
        </p:nvSpPr>
        <p:spPr>
          <a:xfrm>
            <a:off x="484273" y="6078835"/>
            <a:ext cx="1520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lways Together" pitchFamily="50" charset="0"/>
              </a:rPr>
              <a:t>Encouragement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471C152-8117-4157-B891-DDD6F4781A78}"/>
              </a:ext>
            </a:extLst>
          </p:cNvPr>
          <p:cNvSpPr txBox="1"/>
          <p:nvPr/>
        </p:nvSpPr>
        <p:spPr>
          <a:xfrm>
            <a:off x="1981536" y="5920056"/>
            <a:ext cx="1321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lways Together" pitchFamily="50" charset="0"/>
              </a:rPr>
              <a:t>Médaille </a:t>
            </a:r>
          </a:p>
          <a:p>
            <a:pPr algn="ctr"/>
            <a:r>
              <a:rPr lang="fr-FR" sz="2000" dirty="0">
                <a:latin typeface="Always Together" pitchFamily="50" charset="0"/>
              </a:rPr>
              <a:t>de bronze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7EFF218B-DC12-4E70-9CB3-79829F9E2A87}"/>
              </a:ext>
            </a:extLst>
          </p:cNvPr>
          <p:cNvSpPr txBox="1"/>
          <p:nvPr/>
        </p:nvSpPr>
        <p:spPr>
          <a:xfrm>
            <a:off x="3480445" y="5920056"/>
            <a:ext cx="1321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lways Together" pitchFamily="50" charset="0"/>
              </a:rPr>
              <a:t>Médaille </a:t>
            </a:r>
          </a:p>
          <a:p>
            <a:pPr algn="ctr"/>
            <a:r>
              <a:rPr lang="fr-FR" sz="2000" dirty="0">
                <a:latin typeface="Always Together" pitchFamily="50" charset="0"/>
              </a:rPr>
              <a:t>d'argent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8F1A7691-9D3D-4E1B-B14C-6F355577F1A8}"/>
              </a:ext>
            </a:extLst>
          </p:cNvPr>
          <p:cNvSpPr txBox="1"/>
          <p:nvPr/>
        </p:nvSpPr>
        <p:spPr>
          <a:xfrm>
            <a:off x="4923277" y="5896451"/>
            <a:ext cx="1321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lways Together" pitchFamily="50" charset="0"/>
              </a:rPr>
              <a:t>Médaille </a:t>
            </a:r>
          </a:p>
          <a:p>
            <a:pPr algn="ctr"/>
            <a:r>
              <a:rPr lang="fr-FR" sz="2000" dirty="0">
                <a:latin typeface="Always Together" pitchFamily="50" charset="0"/>
              </a:rPr>
              <a:t>d’or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2B259DF-59F6-4DA0-9CCA-18C90AB2DC67}"/>
              </a:ext>
            </a:extLst>
          </p:cNvPr>
          <p:cNvSpPr txBox="1"/>
          <p:nvPr/>
        </p:nvSpPr>
        <p:spPr>
          <a:xfrm>
            <a:off x="-22860" y="4560089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lways Together" pitchFamily="50" charset="0"/>
              </a:rPr>
              <a:t>Nombre de points: </a:t>
            </a:r>
            <a:r>
              <a:rPr lang="fr-FR" sz="2000" dirty="0">
                <a:solidFill>
                  <a:schemeClr val="accent2"/>
                </a:solidFill>
                <a:latin typeface="Always Together" pitchFamily="50" charset="0"/>
              </a:rPr>
              <a:t>…</a:t>
            </a:r>
            <a:r>
              <a:rPr lang="fr-FR" sz="2000" dirty="0">
                <a:latin typeface="Always Together" pitchFamily="50" charset="0"/>
              </a:rPr>
              <a:t> / 50 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8774CD84-BA6B-419A-B260-689FC7DFDE0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67BED2"/>
              </a:clrFrom>
              <a:clrTo>
                <a:srgbClr val="67BED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230" y="7153716"/>
            <a:ext cx="1861484" cy="1806768"/>
          </a:xfrm>
          <a:prstGeom prst="rect">
            <a:avLst/>
          </a:prstGeom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9389AC6C-2EFB-41AE-80F6-CAD85BB74BDA}"/>
              </a:ext>
            </a:extLst>
          </p:cNvPr>
          <p:cNvSpPr txBox="1"/>
          <p:nvPr/>
        </p:nvSpPr>
        <p:spPr>
          <a:xfrm>
            <a:off x="915062" y="5250120"/>
            <a:ext cx="659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ym typeface="Wingdings" panose="05000000000000000000" pitchFamily="2" charset="2"/>
              </a:rPr>
              <a:t></a:t>
            </a:r>
            <a:endParaRPr lang="fr-FR" sz="3600" dirty="0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F1BAB8C6-FE83-4504-B7EF-69DCDE65827F}"/>
              </a:ext>
            </a:extLst>
          </p:cNvPr>
          <p:cNvSpPr txBox="1"/>
          <p:nvPr/>
        </p:nvSpPr>
        <p:spPr>
          <a:xfrm>
            <a:off x="2312904" y="5243692"/>
            <a:ext cx="659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ym typeface="Wingdings" panose="05000000000000000000" pitchFamily="2" charset="2"/>
              </a:rPr>
              <a:t></a:t>
            </a:r>
            <a:endParaRPr lang="fr-FR" sz="3600" dirty="0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4AC7AE5E-F6AF-4E56-8284-4A323B4FAA6C}"/>
              </a:ext>
            </a:extLst>
          </p:cNvPr>
          <p:cNvSpPr txBox="1"/>
          <p:nvPr/>
        </p:nvSpPr>
        <p:spPr>
          <a:xfrm>
            <a:off x="3811813" y="5253720"/>
            <a:ext cx="659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ym typeface="Wingdings" panose="05000000000000000000" pitchFamily="2" charset="2"/>
              </a:rPr>
              <a:t></a:t>
            </a:r>
            <a:endParaRPr lang="fr-FR" sz="3600" dirty="0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DD9ECAE8-33F9-43EA-BB95-D0F45E0E9A23}"/>
              </a:ext>
            </a:extLst>
          </p:cNvPr>
          <p:cNvSpPr txBox="1"/>
          <p:nvPr/>
        </p:nvSpPr>
        <p:spPr>
          <a:xfrm>
            <a:off x="5254645" y="5240704"/>
            <a:ext cx="659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2"/>
                </a:solidFill>
                <a:sym typeface="Wingdings" panose="05000000000000000000" pitchFamily="2" charset="2"/>
              </a:rPr>
              <a:t></a:t>
            </a:r>
            <a:endParaRPr lang="fr-FR" sz="3600" dirty="0">
              <a:solidFill>
                <a:schemeClr val="accent2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B11D1F7-E698-48F3-800B-54850BB9CD1D}"/>
              </a:ext>
            </a:extLst>
          </p:cNvPr>
          <p:cNvSpPr txBox="1"/>
          <p:nvPr/>
        </p:nvSpPr>
        <p:spPr>
          <a:xfrm>
            <a:off x="-22860" y="6715693"/>
            <a:ext cx="6858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dirty="0">
                <a:latin typeface="Always Together" pitchFamily="50" charset="0"/>
              </a:rPr>
              <a:t>Délivré à : </a:t>
            </a:r>
            <a:r>
              <a:rPr lang="fr-FR" sz="3500" b="1" dirty="0">
                <a:solidFill>
                  <a:schemeClr val="accent2"/>
                </a:solidFill>
                <a:latin typeface="Always Together" pitchFamily="50" charset="0"/>
              </a:rPr>
              <a:t>Truc</a:t>
            </a:r>
            <a:r>
              <a:rPr lang="fr-FR" sz="3500" dirty="0">
                <a:solidFill>
                  <a:schemeClr val="accent2"/>
                </a:solidFill>
                <a:latin typeface="Always Together" pitchFamily="50" charset="0"/>
              </a:rPr>
              <a:t> MACHIN</a:t>
            </a:r>
          </a:p>
          <a:p>
            <a:pPr algn="ctr"/>
            <a:r>
              <a:rPr lang="fr-FR" sz="2500" dirty="0">
                <a:latin typeface="Always Together" pitchFamily="50" charset="0"/>
              </a:rPr>
              <a:t>Classe de CE2-CM1</a:t>
            </a:r>
          </a:p>
          <a:p>
            <a:pPr algn="ctr"/>
            <a:endParaRPr lang="fr-FR" sz="2500" dirty="0">
              <a:latin typeface="Always Together" pitchFamily="50" charset="0"/>
            </a:endParaRPr>
          </a:p>
          <a:p>
            <a:pPr algn="ctr"/>
            <a:r>
              <a:rPr lang="fr-FR" sz="2500" dirty="0">
                <a:latin typeface="Always Together" pitchFamily="50" charset="0"/>
              </a:rPr>
              <a:t>Le 5 novembre 2018</a:t>
            </a:r>
          </a:p>
          <a:p>
            <a:pPr algn="ctr"/>
            <a:r>
              <a:rPr lang="fr-FR" sz="2500" dirty="0">
                <a:latin typeface="Always Together" pitchFamily="50" charset="0"/>
              </a:rPr>
              <a:t>École Bidule</a:t>
            </a:r>
          </a:p>
        </p:txBody>
      </p:sp>
    </p:spTree>
    <p:extLst>
      <p:ext uri="{BB962C8B-B14F-4D97-AF65-F5344CB8AC3E}">
        <p14:creationId xmlns:p14="http://schemas.microsoft.com/office/powerpoint/2010/main" val="30013798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</TotalTime>
  <Words>43</Words>
  <Application>Microsoft Office PowerPoint</Application>
  <PresentationFormat>Affichage à l'écran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Always In My Heart</vt:lpstr>
      <vt:lpstr>Always Together</vt:lpstr>
      <vt:lpstr>Arial</vt:lpstr>
      <vt:lpstr>Calibri</vt:lpstr>
      <vt:lpstr>Calibri Light</vt:lpstr>
      <vt:lpstr>Goudy Stout</vt:lpstr>
      <vt:lpstr>Wingdings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Cenicienta</dc:creator>
  <cp:lastModifiedBy>Sandrine Rion</cp:lastModifiedBy>
  <cp:revision>60</cp:revision>
  <dcterms:created xsi:type="dcterms:W3CDTF">2017-10-15T08:03:50Z</dcterms:created>
  <dcterms:modified xsi:type="dcterms:W3CDTF">2018-11-25T12:45:06Z</dcterms:modified>
</cp:coreProperties>
</file>