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7" r:id="rId3"/>
    <p:sldId id="268" r:id="rId4"/>
  </p:sldIdLst>
  <p:sldSz cx="7200900" cy="10801350"/>
  <p:notesSz cx="7099300" cy="10234613"/>
  <p:defaultTextStyle>
    <a:defPPr>
      <a:defRPr lang="fr-FR"/>
    </a:defPPr>
    <a:lvl1pPr marL="0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489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978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50467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956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7445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00934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4423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7912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378" y="-120"/>
      </p:cViewPr>
      <p:guideLst>
        <p:guide orient="horz" pos="3402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4" cy="511731"/>
          </a:xfrm>
          <a:prstGeom prst="rect">
            <a:avLst/>
          </a:prstGeom>
        </p:spPr>
        <p:txBody>
          <a:bodyPr vert="horz" lIns="94183" tIns="47092" rIns="94183" bIns="4709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4" cy="511731"/>
          </a:xfrm>
          <a:prstGeom prst="rect">
            <a:avLst/>
          </a:prstGeom>
        </p:spPr>
        <p:txBody>
          <a:bodyPr vert="horz" lIns="94183" tIns="47092" rIns="94183" bIns="47092" rtlCol="0"/>
          <a:lstStyle>
            <a:lvl1pPr algn="r">
              <a:defRPr sz="1200"/>
            </a:lvl1pPr>
          </a:lstStyle>
          <a:p>
            <a:fld id="{307A744C-8BFD-466A-969F-D402514AC6E8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0125" y="768350"/>
            <a:ext cx="25590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83" tIns="47092" rIns="94183" bIns="4709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4183" tIns="47092" rIns="94183" bIns="4709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4183" tIns="47092" rIns="94183" bIns="4709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4183" tIns="47092" rIns="94183" bIns="47092" rtlCol="0" anchor="b"/>
          <a:lstStyle>
            <a:lvl1pPr algn="r">
              <a:defRPr sz="1200"/>
            </a:lvl1pPr>
          </a:lstStyle>
          <a:p>
            <a:fld id="{516E0AA9-E15C-4C80-BC09-E07F2160C5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669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3489" algn="l" defTabSz="9669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6978" algn="l" defTabSz="9669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50467" algn="l" defTabSz="9669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3956" algn="l" defTabSz="9669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7445" algn="l" defTabSz="9669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00934" algn="l" defTabSz="9669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4423" algn="l" defTabSz="9669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7912" algn="l" defTabSz="9669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70125" y="768350"/>
            <a:ext cx="2559050" cy="38369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E0AA9-E15C-4C80-BC09-E07F2160C5B6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70125" y="768350"/>
            <a:ext cx="2559050" cy="38369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E0AA9-E15C-4C80-BC09-E07F2160C5B6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70125" y="768350"/>
            <a:ext cx="2559050" cy="38369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E0AA9-E15C-4C80-BC09-E07F2160C5B6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0069" y="3355422"/>
            <a:ext cx="6120765" cy="231528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0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7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00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7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0035" y="577573"/>
            <a:ext cx="3525441" cy="1228653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8823" y="6940868"/>
            <a:ext cx="6120765" cy="2145268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8823" y="4578074"/>
            <a:ext cx="6120765" cy="2362795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48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97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504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9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74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009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44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79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6" y="2417802"/>
            <a:ext cx="3181648" cy="100762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89" indent="0">
              <a:buNone/>
              <a:defRPr sz="2100" b="1"/>
            </a:lvl2pPr>
            <a:lvl3pPr marL="966978" indent="0">
              <a:buNone/>
              <a:defRPr sz="1900" b="1"/>
            </a:lvl3pPr>
            <a:lvl4pPr marL="1450467" indent="0">
              <a:buNone/>
              <a:defRPr sz="1700" b="1"/>
            </a:lvl4pPr>
            <a:lvl5pPr marL="1933956" indent="0">
              <a:buNone/>
              <a:defRPr sz="1700" b="1"/>
            </a:lvl5pPr>
            <a:lvl6pPr marL="2417445" indent="0">
              <a:buNone/>
              <a:defRPr sz="1700" b="1"/>
            </a:lvl6pPr>
            <a:lvl7pPr marL="2900934" indent="0">
              <a:buNone/>
              <a:defRPr sz="1700" b="1"/>
            </a:lvl7pPr>
            <a:lvl8pPr marL="3384423" indent="0">
              <a:buNone/>
              <a:defRPr sz="1700" b="1"/>
            </a:lvl8pPr>
            <a:lvl9pPr marL="3867912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657958" y="2417802"/>
            <a:ext cx="3182898" cy="100762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89" indent="0">
              <a:buNone/>
              <a:defRPr sz="2100" b="1"/>
            </a:lvl2pPr>
            <a:lvl3pPr marL="966978" indent="0">
              <a:buNone/>
              <a:defRPr sz="1900" b="1"/>
            </a:lvl3pPr>
            <a:lvl4pPr marL="1450467" indent="0">
              <a:buNone/>
              <a:defRPr sz="1700" b="1"/>
            </a:lvl4pPr>
            <a:lvl5pPr marL="1933956" indent="0">
              <a:buNone/>
              <a:defRPr sz="1700" b="1"/>
            </a:lvl5pPr>
            <a:lvl6pPr marL="2417445" indent="0">
              <a:buNone/>
              <a:defRPr sz="1700" b="1"/>
            </a:lvl6pPr>
            <a:lvl7pPr marL="2900934" indent="0">
              <a:buNone/>
              <a:defRPr sz="1700" b="1"/>
            </a:lvl7pPr>
            <a:lvl8pPr marL="3384423" indent="0">
              <a:buNone/>
              <a:defRPr sz="1700" b="1"/>
            </a:lvl8pPr>
            <a:lvl9pPr marL="3867912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6" y="430055"/>
            <a:ext cx="2369047" cy="183022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0046" y="2260284"/>
            <a:ext cx="2369047" cy="7388425"/>
          </a:xfrm>
        </p:spPr>
        <p:txBody>
          <a:bodyPr/>
          <a:lstStyle>
            <a:lvl1pPr marL="0" indent="0">
              <a:buNone/>
              <a:defRPr sz="1500"/>
            </a:lvl1pPr>
            <a:lvl2pPr marL="483489" indent="0">
              <a:buNone/>
              <a:defRPr sz="1300"/>
            </a:lvl2pPr>
            <a:lvl3pPr marL="966978" indent="0">
              <a:buNone/>
              <a:defRPr sz="1100"/>
            </a:lvl3pPr>
            <a:lvl4pPr marL="1450467" indent="0">
              <a:buNone/>
              <a:defRPr sz="1000"/>
            </a:lvl4pPr>
            <a:lvl5pPr marL="1933956" indent="0">
              <a:buNone/>
              <a:defRPr sz="1000"/>
            </a:lvl5pPr>
            <a:lvl6pPr marL="2417445" indent="0">
              <a:buNone/>
              <a:defRPr sz="1000"/>
            </a:lvl6pPr>
            <a:lvl7pPr marL="2900934" indent="0">
              <a:buNone/>
              <a:defRPr sz="1000"/>
            </a:lvl7pPr>
            <a:lvl8pPr marL="3384423" indent="0">
              <a:buNone/>
              <a:defRPr sz="1000"/>
            </a:lvl8pPr>
            <a:lvl9pPr marL="3867912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1427" y="7560946"/>
            <a:ext cx="4320540" cy="8926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400"/>
            </a:lvl1pPr>
            <a:lvl2pPr marL="483489" indent="0">
              <a:buNone/>
              <a:defRPr sz="3000"/>
            </a:lvl2pPr>
            <a:lvl3pPr marL="966978" indent="0">
              <a:buNone/>
              <a:defRPr sz="2500"/>
            </a:lvl3pPr>
            <a:lvl4pPr marL="1450467" indent="0">
              <a:buNone/>
              <a:defRPr sz="2100"/>
            </a:lvl4pPr>
            <a:lvl5pPr marL="1933956" indent="0">
              <a:buNone/>
              <a:defRPr sz="2100"/>
            </a:lvl5pPr>
            <a:lvl6pPr marL="2417445" indent="0">
              <a:buNone/>
              <a:defRPr sz="2100"/>
            </a:lvl6pPr>
            <a:lvl7pPr marL="2900934" indent="0">
              <a:buNone/>
              <a:defRPr sz="2100"/>
            </a:lvl7pPr>
            <a:lvl8pPr marL="3384423" indent="0">
              <a:buNone/>
              <a:defRPr sz="2100"/>
            </a:lvl8pPr>
            <a:lvl9pPr marL="3867912" indent="0">
              <a:buNone/>
              <a:defRPr sz="2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11427" y="8453559"/>
            <a:ext cx="4320540" cy="1267657"/>
          </a:xfrm>
        </p:spPr>
        <p:txBody>
          <a:bodyPr/>
          <a:lstStyle>
            <a:lvl1pPr marL="0" indent="0">
              <a:buNone/>
              <a:defRPr sz="1500"/>
            </a:lvl1pPr>
            <a:lvl2pPr marL="483489" indent="0">
              <a:buNone/>
              <a:defRPr sz="1300"/>
            </a:lvl2pPr>
            <a:lvl3pPr marL="966978" indent="0">
              <a:buNone/>
              <a:defRPr sz="1100"/>
            </a:lvl3pPr>
            <a:lvl4pPr marL="1450467" indent="0">
              <a:buNone/>
              <a:defRPr sz="1000"/>
            </a:lvl4pPr>
            <a:lvl5pPr marL="1933956" indent="0">
              <a:buNone/>
              <a:defRPr sz="1000"/>
            </a:lvl5pPr>
            <a:lvl6pPr marL="2417445" indent="0">
              <a:buNone/>
              <a:defRPr sz="1000"/>
            </a:lvl6pPr>
            <a:lvl7pPr marL="2900934" indent="0">
              <a:buNone/>
              <a:defRPr sz="1000"/>
            </a:lvl7pPr>
            <a:lvl8pPr marL="3384423" indent="0">
              <a:buNone/>
              <a:defRPr sz="1000"/>
            </a:lvl8pPr>
            <a:lvl9pPr marL="3867912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96698" tIns="48349" rIns="96698" bIns="48349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96698" tIns="48349" rIns="96698" bIns="48349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60309" y="10011253"/>
            <a:ext cx="2280285" cy="575071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978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617" indent="-362617" algn="l" defTabSz="966978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670" indent="-302181" algn="l" defTabSz="966978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723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212" indent="-241745" algn="l" defTabSz="966978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5701" indent="-241745" algn="l" defTabSz="966978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9190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2679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6168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9657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489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978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0467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956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7445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0934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423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7912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7200900" cy="590085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pPr algn="ctr"/>
            <a:r>
              <a:rPr lang="fr-FR" sz="3200" b="1" dirty="0" smtClean="0"/>
              <a:t>Un chat joueur</a:t>
            </a:r>
            <a:endParaRPr lang="fr-FR" sz="3200" b="1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198072" y="552286"/>
            <a:ext cx="6804756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5400000">
            <a:off x="-4820436" y="5570794"/>
            <a:ext cx="10037015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Étoile à 5 branches 14"/>
          <p:cNvSpPr/>
          <p:nvPr/>
        </p:nvSpPr>
        <p:spPr>
          <a:xfrm>
            <a:off x="6369208" y="1"/>
            <a:ext cx="831692" cy="8505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16074" y="1656258"/>
            <a:ext cx="6927220" cy="600601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i="1" dirty="0" smtClean="0"/>
              <a:t>XXX</a:t>
            </a:r>
            <a:endParaRPr lang="fr-FR" i="1" dirty="0" smtClean="0"/>
          </a:p>
        </p:txBody>
      </p:sp>
      <p:sp>
        <p:nvSpPr>
          <p:cNvPr id="26" name="Espace réservé du pied de page 25"/>
          <p:cNvSpPr>
            <a:spLocks noGrp="1"/>
          </p:cNvSpPr>
          <p:nvPr>
            <p:ph type="ftr" sz="quarter" idx="11"/>
          </p:nvPr>
        </p:nvSpPr>
        <p:spPr>
          <a:xfrm>
            <a:off x="4752578" y="10585251"/>
            <a:ext cx="2448322" cy="216099"/>
          </a:xfrm>
        </p:spPr>
        <p:txBody>
          <a:bodyPr/>
          <a:lstStyle/>
          <a:p>
            <a:r>
              <a:rPr lang="fr-FR" dirty="0" smtClean="0"/>
              <a:t>http://cenicienta.eklablog.com</a:t>
            </a:r>
            <a:endParaRPr lang="fr-FR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504106" y="792163"/>
            <a:ext cx="194421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Texte de la dictée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2808362" y="792163"/>
            <a:ext cx="2952328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>
                <a:solidFill>
                  <a:schemeClr val="tx1"/>
                </a:solidFill>
              </a:rPr>
              <a:t>Notions travaillées :</a:t>
            </a:r>
          </a:p>
          <a:p>
            <a:pPr indent="185738">
              <a:buFont typeface="Arial" pitchFamily="34" charset="0"/>
              <a:buChar char="•"/>
            </a:pPr>
            <a:r>
              <a:rPr lang="fr-FR" sz="1400" i="1" dirty="0" smtClean="0">
                <a:solidFill>
                  <a:schemeClr val="tx1"/>
                </a:solidFill>
              </a:rPr>
              <a:t>Présent de l’indicatif</a:t>
            </a:r>
          </a:p>
          <a:p>
            <a:pPr indent="185738">
              <a:buFont typeface="Arial" pitchFamily="34" charset="0"/>
              <a:buChar char="•"/>
            </a:pPr>
            <a:r>
              <a:rPr lang="fr-FR" sz="1400" i="1" dirty="0" smtClean="0">
                <a:solidFill>
                  <a:schemeClr val="tx1"/>
                </a:solidFill>
              </a:rPr>
              <a:t>Les mots invariables</a:t>
            </a:r>
          </a:p>
          <a:p>
            <a:pPr indent="185738">
              <a:buFont typeface="Arial" pitchFamily="34" charset="0"/>
              <a:buChar char="•"/>
            </a:pPr>
            <a:r>
              <a:rPr lang="fr-FR" sz="1400" i="1" dirty="0" smtClean="0">
                <a:solidFill>
                  <a:schemeClr val="tx1"/>
                </a:solidFill>
              </a:rPr>
              <a:t>Lettre finale muette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7200900" cy="590085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pPr algn="ctr"/>
            <a:r>
              <a:rPr lang="fr-FR" sz="3200" b="1" dirty="0" smtClean="0"/>
              <a:t>Un chat joueur</a:t>
            </a:r>
            <a:endParaRPr lang="fr-FR" sz="3200" b="1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198072" y="552286"/>
            <a:ext cx="6804756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16200000" flipH="1">
            <a:off x="-1821078" y="2571436"/>
            <a:ext cx="4056301" cy="1800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Étoile à 5 branches 14"/>
          <p:cNvSpPr/>
          <p:nvPr/>
        </p:nvSpPr>
        <p:spPr>
          <a:xfrm>
            <a:off x="6369208" y="1"/>
            <a:ext cx="831692" cy="8505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16074" y="1512244"/>
            <a:ext cx="6927220" cy="574055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sz="1800" i="1" dirty="0" smtClean="0"/>
              <a:t>XXX</a:t>
            </a:r>
            <a:endParaRPr lang="fr-FR" sz="1700" i="1" dirty="0" smtClean="0"/>
          </a:p>
        </p:txBody>
      </p:sp>
      <p:sp>
        <p:nvSpPr>
          <p:cNvPr id="28" name="Rectangle à coins arrondis 27"/>
          <p:cNvSpPr/>
          <p:nvPr/>
        </p:nvSpPr>
        <p:spPr>
          <a:xfrm>
            <a:off x="504106" y="792163"/>
            <a:ext cx="194421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Texte à trous</a:t>
            </a:r>
            <a:endParaRPr lang="fr-FR" dirty="0"/>
          </a:p>
        </p:txBody>
      </p:sp>
      <p:sp>
        <p:nvSpPr>
          <p:cNvPr id="21" name="Espace réservé du pied de page 25"/>
          <p:cNvSpPr txBox="1">
            <a:spLocks/>
          </p:cNvSpPr>
          <p:nvPr/>
        </p:nvSpPr>
        <p:spPr>
          <a:xfrm>
            <a:off x="4752578" y="10585251"/>
            <a:ext cx="2448322" cy="216099"/>
          </a:xfrm>
          <a:prstGeom prst="rect">
            <a:avLst/>
          </a:prstGeom>
        </p:spPr>
        <p:txBody>
          <a:bodyPr vert="horz" lIns="96698" tIns="48349" rIns="96698" bIns="48349" rtlCol="0" anchor="ctr"/>
          <a:lstStyle/>
          <a:p>
            <a:pPr marL="0" marR="0" lvl="0" indent="0" algn="ctr" defTabSz="9669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http://cenicienta.eklablog.com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0" y="5688707"/>
            <a:ext cx="7200900" cy="590085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pPr algn="ctr"/>
            <a:r>
              <a:rPr lang="fr-FR" sz="3200" b="1" dirty="0" smtClean="0"/>
              <a:t>Un chat joueur</a:t>
            </a:r>
            <a:endParaRPr lang="fr-FR" sz="3200" b="1" dirty="0"/>
          </a:p>
        </p:txBody>
      </p:sp>
      <p:cxnSp>
        <p:nvCxnSpPr>
          <p:cNvPr id="22" name="Connecteur droit 21"/>
          <p:cNvCxnSpPr/>
          <p:nvPr/>
        </p:nvCxnSpPr>
        <p:spPr>
          <a:xfrm>
            <a:off x="198122" y="6240993"/>
            <a:ext cx="6804756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rot="16200000" flipH="1">
            <a:off x="-1821028" y="8260143"/>
            <a:ext cx="4056301" cy="1800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Étoile à 5 branches 23"/>
          <p:cNvSpPr/>
          <p:nvPr/>
        </p:nvSpPr>
        <p:spPr>
          <a:xfrm>
            <a:off x="6369258" y="5688708"/>
            <a:ext cx="831692" cy="8505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216124" y="7200951"/>
            <a:ext cx="6927220" cy="574055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sz="1800" i="1" dirty="0" smtClean="0"/>
              <a:t>XXX</a:t>
            </a:r>
            <a:endParaRPr lang="fr-FR" sz="1700" i="1" dirty="0" smtClean="0"/>
          </a:p>
        </p:txBody>
      </p:sp>
      <p:sp>
        <p:nvSpPr>
          <p:cNvPr id="26" name="Rectangle à coins arrondis 25"/>
          <p:cNvSpPr/>
          <p:nvPr/>
        </p:nvSpPr>
        <p:spPr>
          <a:xfrm>
            <a:off x="504156" y="6480870"/>
            <a:ext cx="194421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Texte à trous</a:t>
            </a:r>
            <a:endParaRPr lang="fr-FR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7200900" cy="590085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pPr algn="ctr"/>
            <a:r>
              <a:rPr lang="fr-FR" sz="3200" b="1" dirty="0" smtClean="0"/>
              <a:t>Un chat joueur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198072" y="552286"/>
            <a:ext cx="6804756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5400000">
            <a:off x="-4820436" y="5570794"/>
            <a:ext cx="10037015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Étoile à 5 branches 14"/>
          <p:cNvSpPr/>
          <p:nvPr/>
        </p:nvSpPr>
        <p:spPr>
          <a:xfrm>
            <a:off x="6369208" y="1"/>
            <a:ext cx="831692" cy="8505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73680" y="1512243"/>
            <a:ext cx="6927220" cy="1705775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pPr indent="271463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b="1" dirty="0" smtClean="0"/>
              <a:t>Trouve la dernière lettre muette de chaque mot en t’aidant d’un mot de la même famille:</a:t>
            </a:r>
          </a:p>
          <a:p>
            <a:pPr algn="just">
              <a:lnSpc>
                <a:spcPct val="150000"/>
              </a:lnSpc>
            </a:pPr>
            <a:r>
              <a:rPr lang="fr-FR" dirty="0" err="1" smtClean="0"/>
              <a:t>gourman</a:t>
            </a:r>
            <a:r>
              <a:rPr lang="fr-FR" dirty="0" smtClean="0"/>
              <a:t> …… 	un bon …… 	 du lai …… 	le li …… </a:t>
            </a:r>
          </a:p>
          <a:p>
            <a:pPr indent="271463" algn="just">
              <a:buFont typeface="Wingdings" pitchFamily="2" charset="2"/>
              <a:buChar char="Ø"/>
            </a:pPr>
            <a:endParaRPr lang="fr-FR" b="1" dirty="0" smtClean="0"/>
          </a:p>
        </p:txBody>
      </p:sp>
      <p:sp>
        <p:nvSpPr>
          <p:cNvPr id="26" name="Espace réservé du pied de page 25"/>
          <p:cNvSpPr>
            <a:spLocks noGrp="1"/>
          </p:cNvSpPr>
          <p:nvPr>
            <p:ph type="ftr" sz="quarter" idx="11"/>
          </p:nvPr>
        </p:nvSpPr>
        <p:spPr>
          <a:xfrm>
            <a:off x="4752578" y="10585251"/>
            <a:ext cx="2448322" cy="216099"/>
          </a:xfrm>
        </p:spPr>
        <p:txBody>
          <a:bodyPr/>
          <a:lstStyle/>
          <a:p>
            <a:r>
              <a:rPr lang="fr-FR" dirty="0" smtClean="0"/>
              <a:t>http://cenicienta.eklablog.com</a:t>
            </a:r>
            <a:endParaRPr lang="fr-FR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504106" y="792163"/>
            <a:ext cx="194421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Dictée préparée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2808362" y="792163"/>
            <a:ext cx="2952328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>
                <a:solidFill>
                  <a:schemeClr val="tx1"/>
                </a:solidFill>
              </a:rPr>
              <a:t>Notions travaillées :</a:t>
            </a:r>
          </a:p>
          <a:p>
            <a:pPr indent="185738">
              <a:buFont typeface="Arial" pitchFamily="34" charset="0"/>
              <a:buChar char="•"/>
            </a:pPr>
            <a:r>
              <a:rPr lang="fr-FR" sz="1400" i="1" dirty="0" smtClean="0">
                <a:solidFill>
                  <a:schemeClr val="tx1"/>
                </a:solidFill>
              </a:rPr>
              <a:t>Présent de l’indicatif</a:t>
            </a:r>
          </a:p>
          <a:p>
            <a:pPr indent="185738">
              <a:buFont typeface="Arial" pitchFamily="34" charset="0"/>
              <a:buChar char="•"/>
            </a:pPr>
            <a:r>
              <a:rPr lang="fr-FR" sz="1400" i="1" dirty="0" smtClean="0">
                <a:solidFill>
                  <a:schemeClr val="tx1"/>
                </a:solidFill>
              </a:rPr>
              <a:t>Les mots invariables</a:t>
            </a:r>
          </a:p>
          <a:p>
            <a:pPr indent="185738">
              <a:buFont typeface="Arial" pitchFamily="34" charset="0"/>
              <a:buChar char="•"/>
            </a:pPr>
            <a:r>
              <a:rPr lang="fr-FR" sz="1400" i="1" dirty="0" smtClean="0">
                <a:solidFill>
                  <a:schemeClr val="tx1"/>
                </a:solidFill>
              </a:rPr>
              <a:t>Lettre finale muette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86</Words>
  <Application>Microsoft Office PowerPoint</Application>
  <PresentationFormat>Personnalisé</PresentationFormat>
  <Paragraphs>31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Sandrine</cp:lastModifiedBy>
  <cp:revision>162</cp:revision>
  <dcterms:created xsi:type="dcterms:W3CDTF">2011-03-14T16:48:34Z</dcterms:created>
  <dcterms:modified xsi:type="dcterms:W3CDTF">2012-09-22T16:45:05Z</dcterms:modified>
</cp:coreProperties>
</file>