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4B183"/>
    <a:srgbClr val="53FFA1"/>
    <a:srgbClr val="3BCCFF"/>
    <a:srgbClr val="89DFCB"/>
    <a:srgbClr val="D593B7"/>
    <a:srgbClr val="82ACC4"/>
    <a:srgbClr val="FBB3D4"/>
    <a:srgbClr val="FCDA52"/>
    <a:srgbClr val="F38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9.svg"/><Relationship Id="rId4" Type="http://schemas.openxmlformats.org/officeDocument/2006/relationships/image" Target="../media/image31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9" y="2701896"/>
            <a:ext cx="6408000" cy="2520000"/>
          </a:xfrm>
          <a:prstGeom prst="roundRect">
            <a:avLst>
              <a:gd name="adj" fmla="val 6397"/>
            </a:avLst>
          </a:prstGeom>
          <a:solidFill>
            <a:srgbClr val="FCDA5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2940201"/>
            <a:ext cx="2104845" cy="599961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7B2EC59-A869-4750-8A72-6EE97D1156D2}"/>
              </a:ext>
            </a:extLst>
          </p:cNvPr>
          <p:cNvSpPr/>
          <p:nvPr/>
        </p:nvSpPr>
        <p:spPr>
          <a:xfrm>
            <a:off x="94889" y="106053"/>
            <a:ext cx="6408000" cy="2520000"/>
          </a:xfrm>
          <a:prstGeom prst="roundRect">
            <a:avLst>
              <a:gd name="adj" fmla="val 5371"/>
            </a:avLst>
          </a:prstGeom>
          <a:solidFill>
            <a:srgbClr val="F38C8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F3555C8-AF67-4764-9FC8-4F696CDCAAEF}"/>
              </a:ext>
            </a:extLst>
          </p:cNvPr>
          <p:cNvSpPr/>
          <p:nvPr/>
        </p:nvSpPr>
        <p:spPr>
          <a:xfrm>
            <a:off x="460487" y="252995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E4758AA-01F4-4F71-9C7E-3068F1DE84AE}"/>
              </a:ext>
            </a:extLst>
          </p:cNvPr>
          <p:cNvSpPr/>
          <p:nvPr/>
        </p:nvSpPr>
        <p:spPr>
          <a:xfrm>
            <a:off x="145041" y="1096074"/>
            <a:ext cx="3317242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176E1B-2250-4198-946B-F2BB9CE07AA0}"/>
              </a:ext>
            </a:extLst>
          </p:cNvPr>
          <p:cNvSpPr txBox="1"/>
          <p:nvPr/>
        </p:nvSpPr>
        <p:spPr>
          <a:xfrm rot="20793338">
            <a:off x="42715" y="7540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B29595F-86E4-46AE-B281-A9501C84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87B715E-F4A8-465D-8467-651ADA839903}"/>
              </a:ext>
            </a:extLst>
          </p:cNvPr>
          <p:cNvSpPr txBox="1"/>
          <p:nvPr/>
        </p:nvSpPr>
        <p:spPr>
          <a:xfrm>
            <a:off x="1037153" y="1333702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m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DE35007D-7F46-4D2D-84B3-D0505513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653" y="3561339"/>
            <a:ext cx="1165376" cy="1608219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FACF6B-5433-44CC-A302-38DE30534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6015" y="958254"/>
            <a:ext cx="876165" cy="1608801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54B2CD0B-C306-461F-943C-D96D29115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4131" y="194257"/>
            <a:ext cx="1488518" cy="236069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3920A16-C415-490C-B434-E0373E6AF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0650" y="4882363"/>
            <a:ext cx="1854480" cy="24334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C1ACBD9-F9CE-433C-BB9D-B88EF1CB1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4655" y="2892012"/>
            <a:ext cx="1632098" cy="2208133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1A11DE71-B3EC-4ECD-A19E-FFD2F2B30048}"/>
              </a:ext>
            </a:extLst>
          </p:cNvPr>
          <p:cNvSpPr/>
          <p:nvPr/>
        </p:nvSpPr>
        <p:spPr>
          <a:xfrm>
            <a:off x="3430169" y="2841144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DCB8926-236D-4C16-89DF-92E27CE633C0}"/>
              </a:ext>
            </a:extLst>
          </p:cNvPr>
          <p:cNvSpPr/>
          <p:nvPr/>
        </p:nvSpPr>
        <p:spPr>
          <a:xfrm>
            <a:off x="3025487" y="3650174"/>
            <a:ext cx="3495715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54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9072061-9E98-4F2A-A2E2-74DC7387507D}"/>
              </a:ext>
            </a:extLst>
          </p:cNvPr>
          <p:cNvSpPr txBox="1"/>
          <p:nvPr/>
        </p:nvSpPr>
        <p:spPr>
          <a:xfrm>
            <a:off x="4024763" y="3964663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ABA4C3F-81E7-482D-A407-54DF33D304C6}"/>
              </a:ext>
            </a:extLst>
          </p:cNvPr>
          <p:cNvSpPr txBox="1"/>
          <p:nvPr/>
        </p:nvSpPr>
        <p:spPr>
          <a:xfrm rot="12885026">
            <a:off x="3984411" y="2591261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53558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08000" cy="2520000"/>
          </a:xfrm>
          <a:prstGeom prst="roundRect">
            <a:avLst>
              <a:gd name="adj" fmla="val 5502"/>
            </a:avLst>
          </a:prstGeom>
          <a:solidFill>
            <a:srgbClr val="FBB3D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8" y="2696703"/>
            <a:ext cx="6408000" cy="2520000"/>
          </a:xfrm>
          <a:prstGeom prst="roundRect">
            <a:avLst>
              <a:gd name="adj" fmla="val 6200"/>
            </a:avLst>
          </a:prstGeom>
          <a:solidFill>
            <a:srgbClr val="82ACC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3" y="2935008"/>
            <a:ext cx="2104845" cy="5999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63D440-9879-4AEA-B6C4-B5AC85EE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7840FC97-32B6-4096-BC16-857AA148D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597" y="3616172"/>
            <a:ext cx="741572" cy="1507124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2B514CF1-2356-4209-9517-4D238A9ED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9202" y="2843564"/>
            <a:ext cx="1662935" cy="227973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A0A8D71-1397-4658-ABC9-85DB215CC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9542" y="239082"/>
            <a:ext cx="1418469" cy="2319471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52EA4BC6-E54B-4FA7-9A19-74B382B09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5188" y="1000454"/>
            <a:ext cx="848975" cy="1558099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D9EEC904-56AF-4479-B716-ACEB9B80027E}"/>
              </a:ext>
            </a:extLst>
          </p:cNvPr>
          <p:cNvSpPr/>
          <p:nvPr/>
        </p:nvSpPr>
        <p:spPr>
          <a:xfrm>
            <a:off x="460487" y="252995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F2DF509-93C5-4A41-9F56-6CC72128CF98}"/>
              </a:ext>
            </a:extLst>
          </p:cNvPr>
          <p:cNvSpPr/>
          <p:nvPr/>
        </p:nvSpPr>
        <p:spPr>
          <a:xfrm>
            <a:off x="145041" y="1096074"/>
            <a:ext cx="3317242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106FC48-5592-4D59-8946-3FA65E9D4708}"/>
              </a:ext>
            </a:extLst>
          </p:cNvPr>
          <p:cNvSpPr txBox="1"/>
          <p:nvPr/>
        </p:nvSpPr>
        <p:spPr>
          <a:xfrm>
            <a:off x="1037153" y="1333702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m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751CF59-95CF-48EB-9A02-7D56A110AEA5}"/>
              </a:ext>
            </a:extLst>
          </p:cNvPr>
          <p:cNvSpPr/>
          <p:nvPr/>
        </p:nvSpPr>
        <p:spPr>
          <a:xfrm>
            <a:off x="3430168" y="2835951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4BE8FB89-CB8D-4FC9-A2E0-D26719E21A4E}"/>
              </a:ext>
            </a:extLst>
          </p:cNvPr>
          <p:cNvSpPr/>
          <p:nvPr/>
        </p:nvSpPr>
        <p:spPr>
          <a:xfrm>
            <a:off x="3025486" y="3644981"/>
            <a:ext cx="3495715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54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A2B320B-1F63-407C-B935-CF92877A134C}"/>
              </a:ext>
            </a:extLst>
          </p:cNvPr>
          <p:cNvSpPr txBox="1"/>
          <p:nvPr/>
        </p:nvSpPr>
        <p:spPr>
          <a:xfrm>
            <a:off x="4021614" y="3956703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890F19B-A4DF-4AE8-B311-5748870AE9D3}"/>
              </a:ext>
            </a:extLst>
          </p:cNvPr>
          <p:cNvSpPr txBox="1"/>
          <p:nvPr/>
        </p:nvSpPr>
        <p:spPr>
          <a:xfrm rot="20793338">
            <a:off x="42715" y="7540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C372DDE-2703-40F2-B9B8-1BD0F44C2357}"/>
              </a:ext>
            </a:extLst>
          </p:cNvPr>
          <p:cNvSpPr txBox="1"/>
          <p:nvPr/>
        </p:nvSpPr>
        <p:spPr>
          <a:xfrm rot="12885026">
            <a:off x="3984410" y="2586068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0530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08000" cy="2520000"/>
          </a:xfrm>
          <a:prstGeom prst="roundRect">
            <a:avLst>
              <a:gd name="adj" fmla="val 5153"/>
            </a:avLst>
          </a:prstGeom>
          <a:solidFill>
            <a:srgbClr val="D593B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8" y="2691632"/>
            <a:ext cx="6408000" cy="2520000"/>
          </a:xfrm>
          <a:prstGeom prst="roundRect">
            <a:avLst>
              <a:gd name="adj" fmla="val 6200"/>
            </a:avLst>
          </a:prstGeom>
          <a:solidFill>
            <a:srgbClr val="89DFC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3" y="2929937"/>
            <a:ext cx="2104845" cy="5999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63D440-9879-4AEA-B6C4-B5AC85EE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555CC7DB-C541-44E3-8F0A-39F24896D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432" y="3064981"/>
            <a:ext cx="2509958" cy="203934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AB919521-93C2-4B2F-A62B-DE400FE50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3557" y="254007"/>
            <a:ext cx="1314561" cy="233824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77626047-3FC8-4B16-879B-3F4F083BA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9533" y="981479"/>
            <a:ext cx="759065" cy="1542677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575A3833-D643-48D0-AD87-E50A9650C9E7}"/>
              </a:ext>
            </a:extLst>
          </p:cNvPr>
          <p:cNvSpPr/>
          <p:nvPr/>
        </p:nvSpPr>
        <p:spPr>
          <a:xfrm>
            <a:off x="3430168" y="2830880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8B7ADCD-DD90-4785-A6E6-A1712EBF30F8}"/>
              </a:ext>
            </a:extLst>
          </p:cNvPr>
          <p:cNvSpPr/>
          <p:nvPr/>
        </p:nvSpPr>
        <p:spPr>
          <a:xfrm>
            <a:off x="3025486" y="3639910"/>
            <a:ext cx="3495715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E0A039-85FD-4245-A05A-EA09432F500E}"/>
              </a:ext>
            </a:extLst>
          </p:cNvPr>
          <p:cNvSpPr txBox="1"/>
          <p:nvPr/>
        </p:nvSpPr>
        <p:spPr>
          <a:xfrm>
            <a:off x="4024762" y="3954399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l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EC7F2F1-E9E6-4C24-A5FC-3BC323047673}"/>
              </a:ext>
            </a:extLst>
          </p:cNvPr>
          <p:cNvSpPr/>
          <p:nvPr/>
        </p:nvSpPr>
        <p:spPr>
          <a:xfrm>
            <a:off x="460487" y="252995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9E2531B-EA2F-49BC-A485-037A7601D818}"/>
              </a:ext>
            </a:extLst>
          </p:cNvPr>
          <p:cNvSpPr/>
          <p:nvPr/>
        </p:nvSpPr>
        <p:spPr>
          <a:xfrm>
            <a:off x="145041" y="1096074"/>
            <a:ext cx="3317242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2E285E9-072F-4328-BF69-7E8F1F0F780E}"/>
              </a:ext>
            </a:extLst>
          </p:cNvPr>
          <p:cNvSpPr txBox="1"/>
          <p:nvPr/>
        </p:nvSpPr>
        <p:spPr>
          <a:xfrm>
            <a:off x="1037153" y="1333702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E2EE55E-88A6-4A11-B7E1-8DD96AF16408}"/>
              </a:ext>
            </a:extLst>
          </p:cNvPr>
          <p:cNvSpPr txBox="1"/>
          <p:nvPr/>
        </p:nvSpPr>
        <p:spPr>
          <a:xfrm rot="20793338">
            <a:off x="42715" y="7540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CBFC762-88D2-4FCD-8755-78C878DDE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149" y="3607260"/>
            <a:ext cx="734206" cy="153152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6DF9ACFC-A533-4BFF-89A4-181460E3A20C}"/>
              </a:ext>
            </a:extLst>
          </p:cNvPr>
          <p:cNvSpPr txBox="1"/>
          <p:nvPr/>
        </p:nvSpPr>
        <p:spPr>
          <a:xfrm rot="12885026">
            <a:off x="3984410" y="258099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2145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1CB75D2-8DE4-4D11-946C-967C1D770B99}"/>
              </a:ext>
            </a:extLst>
          </p:cNvPr>
          <p:cNvSpPr/>
          <p:nvPr/>
        </p:nvSpPr>
        <p:spPr>
          <a:xfrm>
            <a:off x="94889" y="2694643"/>
            <a:ext cx="6408000" cy="2520000"/>
          </a:xfrm>
          <a:prstGeom prst="roundRect">
            <a:avLst>
              <a:gd name="adj" fmla="val 6055"/>
            </a:avLst>
          </a:prstGeom>
          <a:solidFill>
            <a:srgbClr val="53FFA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08000" cy="2520000"/>
          </a:xfrm>
          <a:prstGeom prst="roundRect">
            <a:avLst>
              <a:gd name="adj" fmla="val 6055"/>
            </a:avLst>
          </a:prstGeom>
          <a:solidFill>
            <a:srgbClr val="3B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2932948"/>
            <a:ext cx="2104845" cy="5999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63D440-9879-4AEA-B6C4-B5AC85EE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8CADBB9-06EC-48EB-8667-BCE5B903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8889" y="189781"/>
            <a:ext cx="1771590" cy="2335277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F925B179-B0F9-4202-8D00-8621CDFBC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471" y="3614927"/>
            <a:ext cx="743772" cy="1511596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072CEA10-DF45-483F-8C5C-85111CCDF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7509" y="2773462"/>
            <a:ext cx="1721214" cy="2338932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9B590132-909B-4A98-AB40-6E8848A8B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9533" y="981479"/>
            <a:ext cx="759065" cy="1542677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1C6F529D-3737-42DF-8C67-76137AF1CC77}"/>
              </a:ext>
            </a:extLst>
          </p:cNvPr>
          <p:cNvSpPr/>
          <p:nvPr/>
        </p:nvSpPr>
        <p:spPr>
          <a:xfrm>
            <a:off x="460487" y="252995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421B255-0D70-45A5-85E3-8D525662469A}"/>
              </a:ext>
            </a:extLst>
          </p:cNvPr>
          <p:cNvSpPr/>
          <p:nvPr/>
        </p:nvSpPr>
        <p:spPr>
          <a:xfrm>
            <a:off x="145041" y="1096074"/>
            <a:ext cx="3317242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1B1684-C1B3-411F-9799-F6814FF8B3CB}"/>
              </a:ext>
            </a:extLst>
          </p:cNvPr>
          <p:cNvSpPr txBox="1"/>
          <p:nvPr/>
        </p:nvSpPr>
        <p:spPr>
          <a:xfrm>
            <a:off x="1037153" y="1333702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C04CAB-D0A9-4F3C-A1E2-C9EE9C127307}"/>
              </a:ext>
            </a:extLst>
          </p:cNvPr>
          <p:cNvSpPr txBox="1"/>
          <p:nvPr/>
        </p:nvSpPr>
        <p:spPr>
          <a:xfrm rot="20793338">
            <a:off x="42715" y="7540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5BC3416-9359-4C37-B366-E19A13A1045D}"/>
              </a:ext>
            </a:extLst>
          </p:cNvPr>
          <p:cNvSpPr/>
          <p:nvPr/>
        </p:nvSpPr>
        <p:spPr>
          <a:xfrm>
            <a:off x="3430168" y="2848132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F2D005A-1263-4D65-B7B5-D8A306D63B9D}"/>
              </a:ext>
            </a:extLst>
          </p:cNvPr>
          <p:cNvSpPr/>
          <p:nvPr/>
        </p:nvSpPr>
        <p:spPr>
          <a:xfrm>
            <a:off x="3025486" y="3657162"/>
            <a:ext cx="3495715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12C5274-B6D2-4863-87A2-937409B9C168}"/>
              </a:ext>
            </a:extLst>
          </p:cNvPr>
          <p:cNvSpPr txBox="1"/>
          <p:nvPr/>
        </p:nvSpPr>
        <p:spPr>
          <a:xfrm>
            <a:off x="4024762" y="3971651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68E919A-9963-4238-AE4C-0220EA1CDE03}"/>
              </a:ext>
            </a:extLst>
          </p:cNvPr>
          <p:cNvSpPr txBox="1"/>
          <p:nvPr/>
        </p:nvSpPr>
        <p:spPr>
          <a:xfrm rot="12885026">
            <a:off x="3984410" y="2598249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5379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1CB75D2-8DE4-4D11-946C-967C1D770B99}"/>
              </a:ext>
            </a:extLst>
          </p:cNvPr>
          <p:cNvSpPr/>
          <p:nvPr/>
        </p:nvSpPr>
        <p:spPr>
          <a:xfrm>
            <a:off x="94889" y="2694658"/>
            <a:ext cx="6408000" cy="2520000"/>
          </a:xfrm>
          <a:prstGeom prst="roundRect">
            <a:avLst>
              <a:gd name="adj" fmla="val 5713"/>
            </a:avLst>
          </a:prstGeom>
          <a:solidFill>
            <a:srgbClr val="A9D18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08000" cy="2520000"/>
          </a:xfrm>
          <a:prstGeom prst="roundRect">
            <a:avLst>
              <a:gd name="adj" fmla="val 6397"/>
            </a:avLst>
          </a:prstGeom>
          <a:solidFill>
            <a:srgbClr val="F4B18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2932963"/>
            <a:ext cx="2104845" cy="5999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63D440-9879-4AEA-B6C4-B5AC85EE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37055EAE-D7F8-47CE-AB55-6AA44ED8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4384" y="276045"/>
            <a:ext cx="1974143" cy="228476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51EA718C-EB3B-416C-9E17-21F143ED3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5111" y="1109778"/>
            <a:ext cx="761193" cy="1412756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D2ECD3DD-CB3B-4140-B1A4-A0674575B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854" y="3496323"/>
            <a:ext cx="807737" cy="1684902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E935EC0D-E64F-488F-B991-6EDC685071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9904" y="4885787"/>
            <a:ext cx="1854480" cy="243348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25F834D9-2F6F-4FA7-BD98-F549BD1751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3909" y="2895436"/>
            <a:ext cx="1632098" cy="2208133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FF169713-E3F4-4B02-910E-FC49319E3049}"/>
              </a:ext>
            </a:extLst>
          </p:cNvPr>
          <p:cNvSpPr/>
          <p:nvPr/>
        </p:nvSpPr>
        <p:spPr>
          <a:xfrm>
            <a:off x="460487" y="252995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2B7DD98-B62C-4325-99D7-969CA5FCAA61}"/>
              </a:ext>
            </a:extLst>
          </p:cNvPr>
          <p:cNvSpPr/>
          <p:nvPr/>
        </p:nvSpPr>
        <p:spPr>
          <a:xfrm>
            <a:off x="145041" y="1096074"/>
            <a:ext cx="3317242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8E99D6A-3B90-47C1-A0F9-D87154B200A8}"/>
              </a:ext>
            </a:extLst>
          </p:cNvPr>
          <p:cNvSpPr txBox="1"/>
          <p:nvPr/>
        </p:nvSpPr>
        <p:spPr>
          <a:xfrm>
            <a:off x="1037153" y="1333702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6D37F93-9836-4EE4-AECE-3895777A5709}"/>
              </a:ext>
            </a:extLst>
          </p:cNvPr>
          <p:cNvSpPr txBox="1"/>
          <p:nvPr/>
        </p:nvSpPr>
        <p:spPr>
          <a:xfrm rot="20793338">
            <a:off x="42715" y="7540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D7E0E4E-B6C0-498E-AC33-6AD096DCB76B}"/>
              </a:ext>
            </a:extLst>
          </p:cNvPr>
          <p:cNvSpPr/>
          <p:nvPr/>
        </p:nvSpPr>
        <p:spPr>
          <a:xfrm>
            <a:off x="3430168" y="2848132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A9183F91-35DE-43FC-AC45-CBB5322CD705}"/>
              </a:ext>
            </a:extLst>
          </p:cNvPr>
          <p:cNvSpPr/>
          <p:nvPr/>
        </p:nvSpPr>
        <p:spPr>
          <a:xfrm>
            <a:off x="3025486" y="3657162"/>
            <a:ext cx="3495715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E0F1BCD-3D10-4393-9795-99446B0408A4}"/>
              </a:ext>
            </a:extLst>
          </p:cNvPr>
          <p:cNvSpPr txBox="1"/>
          <p:nvPr/>
        </p:nvSpPr>
        <p:spPr>
          <a:xfrm>
            <a:off x="4024762" y="3971651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D493012-0C75-4927-AE24-7EC4AF5EBBE9}"/>
              </a:ext>
            </a:extLst>
          </p:cNvPr>
          <p:cNvSpPr txBox="1"/>
          <p:nvPr/>
        </p:nvSpPr>
        <p:spPr>
          <a:xfrm rot="12885026">
            <a:off x="3984410" y="2598249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8093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9" y="2701896"/>
            <a:ext cx="6408000" cy="2520000"/>
          </a:xfrm>
          <a:prstGeom prst="roundRect">
            <a:avLst>
              <a:gd name="adj" fmla="val 6397"/>
            </a:avLst>
          </a:prstGeom>
          <a:solidFill>
            <a:srgbClr val="FCDA5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2940201"/>
            <a:ext cx="2104845" cy="599961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7B2EC59-A869-4750-8A72-6EE97D1156D2}"/>
              </a:ext>
            </a:extLst>
          </p:cNvPr>
          <p:cNvSpPr/>
          <p:nvPr/>
        </p:nvSpPr>
        <p:spPr>
          <a:xfrm>
            <a:off x="94889" y="106053"/>
            <a:ext cx="6408000" cy="2520000"/>
          </a:xfrm>
          <a:prstGeom prst="roundRect">
            <a:avLst>
              <a:gd name="adj" fmla="val 5371"/>
            </a:avLst>
          </a:prstGeom>
          <a:solidFill>
            <a:srgbClr val="F38C8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F3555C8-AF67-4764-9FC8-4F696CDCAAEF}"/>
              </a:ext>
            </a:extLst>
          </p:cNvPr>
          <p:cNvSpPr/>
          <p:nvPr/>
        </p:nvSpPr>
        <p:spPr>
          <a:xfrm>
            <a:off x="460487" y="252995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E4758AA-01F4-4F71-9C7E-3068F1DE84AE}"/>
              </a:ext>
            </a:extLst>
          </p:cNvPr>
          <p:cNvSpPr/>
          <p:nvPr/>
        </p:nvSpPr>
        <p:spPr>
          <a:xfrm>
            <a:off x="145041" y="1096074"/>
            <a:ext cx="3317242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176E1B-2250-4198-946B-F2BB9CE07AA0}"/>
              </a:ext>
            </a:extLst>
          </p:cNvPr>
          <p:cNvSpPr txBox="1"/>
          <p:nvPr/>
        </p:nvSpPr>
        <p:spPr>
          <a:xfrm rot="20793338">
            <a:off x="42715" y="75407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B29595F-86E4-46AE-B281-A9501C84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87B715E-F4A8-465D-8467-651ADA839903}"/>
              </a:ext>
            </a:extLst>
          </p:cNvPr>
          <p:cNvSpPr txBox="1"/>
          <p:nvPr/>
        </p:nvSpPr>
        <p:spPr>
          <a:xfrm>
            <a:off x="1037153" y="1333702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m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DE35007D-7F46-4D2D-84B3-D0505513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653" y="3561339"/>
            <a:ext cx="1165376" cy="1608219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FACF6B-5433-44CC-A302-38DE30534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6015" y="958254"/>
            <a:ext cx="876165" cy="1608801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54B2CD0B-C306-461F-943C-D96D29115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4131" y="194257"/>
            <a:ext cx="1488518" cy="236069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3920A16-C415-490C-B434-E0373E6AF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0650" y="4882363"/>
            <a:ext cx="1854480" cy="24334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C1ACBD9-F9CE-433C-BB9D-B88EF1CB1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4655" y="2892012"/>
            <a:ext cx="1632098" cy="2208133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1A11DE71-B3EC-4ECD-A19E-FFD2F2B30048}"/>
              </a:ext>
            </a:extLst>
          </p:cNvPr>
          <p:cNvSpPr/>
          <p:nvPr/>
        </p:nvSpPr>
        <p:spPr>
          <a:xfrm>
            <a:off x="3430169" y="2841144"/>
            <a:ext cx="2686349" cy="2260846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DCB8926-236D-4C16-89DF-92E27CE633C0}"/>
              </a:ext>
            </a:extLst>
          </p:cNvPr>
          <p:cNvSpPr/>
          <p:nvPr/>
        </p:nvSpPr>
        <p:spPr>
          <a:xfrm>
            <a:off x="3025487" y="3650174"/>
            <a:ext cx="3495715" cy="8573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9072061-9E98-4F2A-A2E2-74DC7387507D}"/>
              </a:ext>
            </a:extLst>
          </p:cNvPr>
          <p:cNvSpPr txBox="1"/>
          <p:nvPr/>
        </p:nvSpPr>
        <p:spPr>
          <a:xfrm>
            <a:off x="4024763" y="3964663"/>
            <a:ext cx="164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ABA4C3F-81E7-482D-A407-54DF33D304C6}"/>
              </a:ext>
            </a:extLst>
          </p:cNvPr>
          <p:cNvSpPr txBox="1"/>
          <p:nvPr/>
        </p:nvSpPr>
        <p:spPr>
          <a:xfrm rot="12885026">
            <a:off x="3984411" y="2591261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5209532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36</Words>
  <Application>Microsoft Office PowerPoint</Application>
  <PresentationFormat>Affichage à l'écran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KG Arrows</vt:lpstr>
      <vt:lpstr>Providence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65</cp:revision>
  <dcterms:created xsi:type="dcterms:W3CDTF">2018-04-16T15:45:04Z</dcterms:created>
  <dcterms:modified xsi:type="dcterms:W3CDTF">2019-09-07T15:32:37Z</dcterms:modified>
</cp:coreProperties>
</file>