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D0E9"/>
    <a:srgbClr val="F1669D"/>
    <a:srgbClr val="E78858"/>
    <a:srgbClr val="EECC3E"/>
    <a:srgbClr val="4DBA83"/>
    <a:srgbClr val="8C93CA"/>
    <a:srgbClr val="FFFFFF"/>
    <a:srgbClr val="A6D1BA"/>
    <a:srgbClr val="7A6CCA"/>
    <a:srgbClr val="A80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F0BE6-5901-456A-A4EF-B252F08193DF}" type="datetimeFigureOut">
              <a:rPr lang="fr-FR" smtClean="0"/>
              <a:pPr/>
              <a:t>18/08/2020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E527A-414B-450F-B743-32B0C41DAF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F1DB-6402-4547-9A51-B88F08B903C6}" type="datetimeFigureOut">
              <a:rPr lang="fr-FR" smtClean="0"/>
              <a:pPr/>
              <a:t>18/08/2020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2DA4-8CA8-4B3F-8AC0-4649B28628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F1DB-6402-4547-9A51-B88F08B903C6}" type="datetimeFigureOut">
              <a:rPr lang="fr-FR" smtClean="0"/>
              <a:pPr/>
              <a:t>18/08/2020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2DA4-8CA8-4B3F-8AC0-4649B28628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F1DB-6402-4547-9A51-B88F08B903C6}" type="datetimeFigureOut">
              <a:rPr lang="fr-FR" smtClean="0"/>
              <a:pPr/>
              <a:t>18/08/2020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2DA4-8CA8-4B3F-8AC0-4649B28628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F1DB-6402-4547-9A51-B88F08B903C6}" type="datetimeFigureOut">
              <a:rPr lang="fr-FR" smtClean="0"/>
              <a:pPr/>
              <a:t>18/08/2020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2DA4-8CA8-4B3F-8AC0-4649B28628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F1DB-6402-4547-9A51-B88F08B903C6}" type="datetimeFigureOut">
              <a:rPr lang="fr-FR" smtClean="0"/>
              <a:pPr/>
              <a:t>18/08/2020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2DA4-8CA8-4B3F-8AC0-4649B28628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F1DB-6402-4547-9A51-B88F08B903C6}" type="datetimeFigureOut">
              <a:rPr lang="fr-FR" smtClean="0"/>
              <a:pPr/>
              <a:t>18/08/2020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2DA4-8CA8-4B3F-8AC0-4649B28628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F1DB-6402-4547-9A51-B88F08B903C6}" type="datetimeFigureOut">
              <a:rPr lang="fr-FR" smtClean="0"/>
              <a:pPr/>
              <a:t>18/08/2020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2DA4-8CA8-4B3F-8AC0-4649B28628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F1DB-6402-4547-9A51-B88F08B903C6}" type="datetimeFigureOut">
              <a:rPr lang="fr-FR" smtClean="0"/>
              <a:pPr/>
              <a:t>18/08/2020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2DA4-8CA8-4B3F-8AC0-4649B28628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F1DB-6402-4547-9A51-B88F08B903C6}" type="datetimeFigureOut">
              <a:rPr lang="fr-FR" smtClean="0"/>
              <a:pPr/>
              <a:t>18/08/2020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2DA4-8CA8-4B3F-8AC0-4649B28628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F1DB-6402-4547-9A51-B88F08B903C6}" type="datetimeFigureOut">
              <a:rPr lang="fr-FR" smtClean="0"/>
              <a:pPr/>
              <a:t>18/08/2020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2DA4-8CA8-4B3F-8AC0-4649B28628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F1DB-6402-4547-9A51-B88F08B903C6}" type="datetimeFigureOut">
              <a:rPr lang="fr-FR" smtClean="0"/>
              <a:pPr/>
              <a:t>18/08/2020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2DA4-8CA8-4B3F-8AC0-4649B28628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AF1DB-6402-4547-9A51-B88F08B903C6}" type="datetimeFigureOut">
              <a:rPr lang="fr-FR" smtClean="0"/>
              <a:pPr/>
              <a:t>18/08/2020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42DA4-8CA8-4B3F-8AC0-4649B28628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125C1994-BA68-4360-A682-D2954C954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610276"/>
              </p:ext>
            </p:extLst>
          </p:nvPr>
        </p:nvGraphicFramePr>
        <p:xfrm>
          <a:off x="107504" y="1340768"/>
          <a:ext cx="892899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bg1"/>
                          </a:solidFill>
                          <a:latin typeface="KG Primary Penmanship" pitchFamily="2" charset="0"/>
                        </a:rPr>
                        <a:t>Période </a:t>
                      </a:r>
                      <a:r>
                        <a:rPr lang="fr-FR" sz="2000" dirty="0">
                          <a:solidFill>
                            <a:srgbClr val="A4D0E9"/>
                          </a:solidFill>
                          <a:latin typeface="KG Wake Me Up" pitchFamily="2" charset="0"/>
                        </a:rPr>
                        <a:t>1</a:t>
                      </a:r>
                    </a:p>
                    <a:p>
                      <a:pPr algn="ctr"/>
                      <a:r>
                        <a:rPr lang="fr-FR" sz="1600" kern="1200" dirty="0">
                          <a:solidFill>
                            <a:schemeClr val="bg1"/>
                          </a:solidFill>
                          <a:latin typeface="KG Primary Penmanship" pitchFamily="2" charset="0"/>
                          <a:ea typeface="+mn-ea"/>
                          <a:cs typeface="+mn-cs"/>
                        </a:rPr>
                        <a:t>7S - 02/09 au 18/10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bg1"/>
                          </a:solidFill>
                          <a:latin typeface="KG Primary Penmanship" pitchFamily="2" charset="0"/>
                        </a:rPr>
                        <a:t>Période</a:t>
                      </a:r>
                      <a:r>
                        <a:rPr lang="fr-FR" sz="2000" baseline="0" dirty="0">
                          <a:solidFill>
                            <a:schemeClr val="bg1"/>
                          </a:solidFill>
                          <a:latin typeface="KG Primary Penmanship" pitchFamily="2" charset="0"/>
                        </a:rPr>
                        <a:t> </a:t>
                      </a:r>
                      <a:r>
                        <a:rPr lang="fr-FR" sz="2000" kern="1200" dirty="0">
                          <a:solidFill>
                            <a:srgbClr val="4DBA83"/>
                          </a:solidFill>
                          <a:latin typeface="KG Wake Me Up" pitchFamily="2" charset="0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algn="ctr"/>
                      <a:r>
                        <a:rPr lang="fr-FR" sz="1600" kern="1200" dirty="0">
                          <a:solidFill>
                            <a:schemeClr val="bg1"/>
                          </a:solidFill>
                          <a:latin typeface="KG Primary Penmanship" pitchFamily="2" charset="0"/>
                          <a:ea typeface="+mn-ea"/>
                          <a:cs typeface="+mn-cs"/>
                        </a:rPr>
                        <a:t>7S - 04/10 au 20/12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bg1"/>
                          </a:solidFill>
                          <a:latin typeface="KG Primary Penmanship" pitchFamily="2" charset="0"/>
                        </a:rPr>
                        <a:t>Période </a:t>
                      </a:r>
                      <a:r>
                        <a:rPr lang="fr-FR" sz="2000" kern="1200" dirty="0">
                          <a:solidFill>
                            <a:srgbClr val="EECC3E"/>
                          </a:solidFill>
                          <a:latin typeface="KG Wake Me Up" pitchFamily="2" charset="0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algn="ctr"/>
                      <a:r>
                        <a:rPr lang="fr-FR" sz="1600" kern="1200" dirty="0">
                          <a:solidFill>
                            <a:schemeClr val="bg1"/>
                          </a:solidFill>
                          <a:latin typeface="KG Primary Penmanship" pitchFamily="2" charset="0"/>
                          <a:ea typeface="+mn-ea"/>
                          <a:cs typeface="+mn-cs"/>
                        </a:rPr>
                        <a:t>5S - 06/01 au 07/02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bg1"/>
                          </a:solidFill>
                          <a:latin typeface="KG Primary Penmanship" pitchFamily="2" charset="0"/>
                        </a:rPr>
                        <a:t>Période </a:t>
                      </a:r>
                      <a:r>
                        <a:rPr lang="fr-FR" sz="2000" kern="1200" dirty="0">
                          <a:solidFill>
                            <a:srgbClr val="E78858"/>
                          </a:solidFill>
                          <a:latin typeface="KG Wake Me Up" pitchFamily="2" charset="0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algn="ctr"/>
                      <a:r>
                        <a:rPr lang="fr-FR" sz="1600" kern="1200" dirty="0">
                          <a:solidFill>
                            <a:schemeClr val="bg1"/>
                          </a:solidFill>
                          <a:latin typeface="KG Primary Penmanship" pitchFamily="2" charset="0"/>
                          <a:ea typeface="+mn-ea"/>
                          <a:cs typeface="+mn-cs"/>
                        </a:rPr>
                        <a:t>6S - 24/02 au 03/04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bg1"/>
                          </a:solidFill>
                          <a:latin typeface="KG Primary Penmanship" pitchFamily="2" charset="0"/>
                        </a:rPr>
                        <a:t>Période </a:t>
                      </a:r>
                      <a:r>
                        <a:rPr lang="fr-FR" sz="2000" kern="1200" dirty="0">
                          <a:solidFill>
                            <a:srgbClr val="F1669D"/>
                          </a:solidFill>
                          <a:latin typeface="KG Wake Me Up" pitchFamily="2" charset="0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algn="ctr"/>
                      <a:r>
                        <a:rPr lang="fr-FR" sz="1600" kern="1200" dirty="0">
                          <a:solidFill>
                            <a:schemeClr val="bg1"/>
                          </a:solidFill>
                          <a:latin typeface="KG Primary Penmanship" pitchFamily="2" charset="0"/>
                          <a:ea typeface="+mn-ea"/>
                          <a:cs typeface="+mn-cs"/>
                        </a:rPr>
                        <a:t>11S - 20/04 au 03/07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KG Primary Penmanship" pitchFamily="2" charset="0"/>
                        </a:rPr>
                        <a:t>……….</a:t>
                      </a:r>
                    </a:p>
                  </a:txBody>
                  <a:tcP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endParaRPr lang="fr-FR" sz="1200" baseline="0" dirty="0">
                        <a:solidFill>
                          <a:schemeClr val="tx1"/>
                        </a:solidFill>
                        <a:latin typeface="KG Primary Penmanship" pitchFamily="2" charset="0"/>
                        <a:sym typeface="Wingdings"/>
                      </a:endParaRPr>
                    </a:p>
                  </a:txBody>
                  <a:tcP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endParaRPr lang="fr-FR" sz="1200" dirty="0">
                        <a:latin typeface="KG Primary Penmanship" pitchFamily="2" charset="0"/>
                      </a:endParaRPr>
                    </a:p>
                  </a:txBody>
                  <a:tcP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fr-FR" sz="1200" dirty="0">
                        <a:latin typeface="KG Primary Penmanship" pitchFamily="2" charset="0"/>
                      </a:endParaRPr>
                    </a:p>
                  </a:txBody>
                  <a:tcP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  <a:latin typeface="KG Primary Penmanship" pitchFamily="2" charset="0"/>
                      </a:endParaRPr>
                    </a:p>
                  </a:txBody>
                  <a:tcP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16301784-545D-4053-9133-61595194BF4D}"/>
              </a:ext>
            </a:extLst>
          </p:cNvPr>
          <p:cNvSpPr txBox="1"/>
          <p:nvPr/>
        </p:nvSpPr>
        <p:spPr>
          <a:xfrm>
            <a:off x="0" y="188640"/>
            <a:ext cx="9144000" cy="92333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endParaRPr lang="fr-FR" sz="5400" dirty="0">
              <a:latin typeface="Strawberry Blossom" pitchFamily="2" charset="0"/>
              <a:cs typeface="Lao U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1B3366-0C03-4B78-BAC9-34DA0A94E465}"/>
              </a:ext>
            </a:extLst>
          </p:cNvPr>
          <p:cNvSpPr/>
          <p:nvPr/>
        </p:nvSpPr>
        <p:spPr>
          <a:xfrm>
            <a:off x="0" y="-2738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rawberry Blossom" pitchFamily="2" charset="0"/>
                <a:cs typeface="Lao UI" pitchFamily="34" charset="0"/>
              </a:rPr>
              <a:t>Progression de </a:t>
            </a:r>
            <a:r>
              <a:rPr lang="fr-FR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ednesday" pitchFamily="2" charset="0"/>
                <a:ea typeface="Wednesday" pitchFamily="2" charset="0"/>
                <a:cs typeface="Lao UI" pitchFamily="34" charset="0"/>
              </a:rPr>
              <a:t>phonologie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C33E04C-662B-4766-879F-7815FE53B63E}"/>
              </a:ext>
            </a:extLst>
          </p:cNvPr>
          <p:cNvSpPr txBox="1"/>
          <p:nvPr/>
        </p:nvSpPr>
        <p:spPr>
          <a:xfrm rot="16200000">
            <a:off x="8469649" y="530096"/>
            <a:ext cx="1056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©CENICIENTA</a:t>
            </a:r>
          </a:p>
        </p:txBody>
      </p:sp>
    </p:spTree>
    <p:extLst>
      <p:ext uri="{BB962C8B-B14F-4D97-AF65-F5344CB8AC3E}">
        <p14:creationId xmlns:p14="http://schemas.microsoft.com/office/powerpoint/2010/main" val="40258739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5925</TotalTime>
  <Words>41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KG Primary Penmanship</vt:lpstr>
      <vt:lpstr>KG Wake Me Up</vt:lpstr>
      <vt:lpstr>Strawberry Blossom</vt:lpstr>
      <vt:lpstr>Wednesday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Cenicienta</dc:creator>
  <cp:lastModifiedBy>Cenicienta</cp:lastModifiedBy>
  <cp:revision>283</cp:revision>
  <dcterms:created xsi:type="dcterms:W3CDTF">2019-04-27T12:55:44Z</dcterms:created>
  <dcterms:modified xsi:type="dcterms:W3CDTF">2020-08-18T08:57:04Z</dcterms:modified>
</cp:coreProperties>
</file>