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4B183"/>
    <a:srgbClr val="53FFA1"/>
    <a:srgbClr val="3BCCFF"/>
    <a:srgbClr val="89DFCB"/>
    <a:srgbClr val="D593B7"/>
    <a:srgbClr val="82ACC4"/>
    <a:srgbClr val="FBB3D4"/>
    <a:srgbClr val="FCDA52"/>
    <a:srgbClr val="F38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4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hyperlink" Target="https://www.freepik.com/home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19.png"/><Relationship Id="rId12" Type="http://schemas.openxmlformats.org/officeDocument/2006/relationships/image" Target="../media/image7.sv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5" Type="http://schemas.openxmlformats.org/officeDocument/2006/relationships/hyperlink" Target="https://www.freepik.com/home" TargetMode="External"/><Relationship Id="rId10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7.png"/><Relationship Id="rId1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hyperlink" Target="https://www.freepik.com/home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12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5" Type="http://schemas.openxmlformats.org/officeDocument/2006/relationships/hyperlink" Target="https://www.freepik.com/home" TargetMode="External"/><Relationship Id="rId10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A4211-0B32-428F-8143-641561293DAA}"/>
              </a:ext>
            </a:extLst>
          </p:cNvPr>
          <p:cNvSpPr/>
          <p:nvPr/>
        </p:nvSpPr>
        <p:spPr>
          <a:xfrm>
            <a:off x="94890" y="86263"/>
            <a:ext cx="2520000" cy="2520000"/>
          </a:xfrm>
          <a:prstGeom prst="rect">
            <a:avLst/>
          </a:prstGeom>
          <a:solidFill>
            <a:srgbClr val="F38C8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4C7C075-BCEF-4DEF-AA2D-30824D64B93B}"/>
              </a:ext>
            </a:extLst>
          </p:cNvPr>
          <p:cNvSpPr/>
          <p:nvPr/>
        </p:nvSpPr>
        <p:spPr>
          <a:xfrm>
            <a:off x="233532" y="52966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FA806AB4-A4C6-4413-8F87-D1A06D5F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423" y="142598"/>
            <a:ext cx="1391138" cy="2206258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3B31F5CE-C41E-45A8-AB70-9948FCB59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2488" y="921986"/>
            <a:ext cx="807737" cy="1684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A58CA0-726C-4089-A858-D5DCAC1C64FC}"/>
              </a:ext>
            </a:extLst>
          </p:cNvPr>
          <p:cNvSpPr/>
          <p:nvPr/>
        </p:nvSpPr>
        <p:spPr>
          <a:xfrm>
            <a:off x="94890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60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D24318B-BA65-4B9F-B871-BB04A50CA4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1335125" y="200649"/>
            <a:ext cx="1296993" cy="50470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6617B6B-C49B-4A03-A324-1E98ED741217}"/>
              </a:ext>
            </a:extLst>
          </p:cNvPr>
          <p:cNvSpPr/>
          <p:nvPr/>
        </p:nvSpPr>
        <p:spPr>
          <a:xfrm>
            <a:off x="2687544" y="86263"/>
            <a:ext cx="2520000" cy="2520000"/>
          </a:xfrm>
          <a:prstGeom prst="rect">
            <a:avLst/>
          </a:prstGeom>
          <a:solidFill>
            <a:srgbClr val="FCDA5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ABEC626-5483-4E8D-8FC0-115A21B94428}"/>
              </a:ext>
            </a:extLst>
          </p:cNvPr>
          <p:cNvSpPr/>
          <p:nvPr/>
        </p:nvSpPr>
        <p:spPr>
          <a:xfrm>
            <a:off x="2826186" y="52966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Graphique 35">
            <a:extLst>
              <a:ext uri="{FF2B5EF4-FFF2-40B4-BE49-F238E27FC236}">
                <a16:creationId xmlns:a16="http://schemas.microsoft.com/office/drawing/2014/main" id="{207423A7-C9DC-4261-A18F-A6E179206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723172" y="913987"/>
            <a:ext cx="795981" cy="168490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27B5218-C120-4B31-A4C0-57A972CBFC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2668581" y="195133"/>
            <a:ext cx="1296993" cy="50470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9EAA1CA-AB6F-41F7-A6BE-332CA01E7982}"/>
              </a:ext>
            </a:extLst>
          </p:cNvPr>
          <p:cNvSpPr/>
          <p:nvPr/>
        </p:nvSpPr>
        <p:spPr>
          <a:xfrm>
            <a:off x="5280198" y="85638"/>
            <a:ext cx="2520000" cy="2520000"/>
          </a:xfrm>
          <a:prstGeom prst="rect">
            <a:avLst/>
          </a:prstGeom>
          <a:solidFill>
            <a:srgbClr val="FBB3D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54D7D88-E18B-4578-BC20-1C80D4B86773}"/>
              </a:ext>
            </a:extLst>
          </p:cNvPr>
          <p:cNvSpPr/>
          <p:nvPr/>
        </p:nvSpPr>
        <p:spPr>
          <a:xfrm>
            <a:off x="5418840" y="529043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Graphique 57">
            <a:extLst>
              <a:ext uri="{FF2B5EF4-FFF2-40B4-BE49-F238E27FC236}">
                <a16:creationId xmlns:a16="http://schemas.microsoft.com/office/drawing/2014/main" id="{5564421B-9A61-4E4A-88FE-B58DEB331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7796" y="921361"/>
            <a:ext cx="807737" cy="168490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72E2231F-9FF6-4B16-9ACC-DC814548A2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6520433" y="200024"/>
            <a:ext cx="1296993" cy="504702"/>
          </a:xfrm>
          <a:prstGeom prst="rect">
            <a:avLst/>
          </a:prstGeom>
        </p:spPr>
      </p:pic>
      <p:pic>
        <p:nvPicPr>
          <p:cNvPr id="79" name="Graphique 78">
            <a:extLst>
              <a:ext uri="{FF2B5EF4-FFF2-40B4-BE49-F238E27FC236}">
                <a16:creationId xmlns:a16="http://schemas.microsoft.com/office/drawing/2014/main" id="{D1529813-D309-44FB-9611-E382BDE2F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3256" y="259774"/>
            <a:ext cx="1456572" cy="197065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C516D8B-5006-4110-860C-D1B596E92CD0}"/>
              </a:ext>
            </a:extLst>
          </p:cNvPr>
          <p:cNvSpPr/>
          <p:nvPr/>
        </p:nvSpPr>
        <p:spPr>
          <a:xfrm>
            <a:off x="2687544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80" name="Graphique 79">
            <a:extLst>
              <a:ext uri="{FF2B5EF4-FFF2-40B4-BE49-F238E27FC236}">
                <a16:creationId xmlns:a16="http://schemas.microsoft.com/office/drawing/2014/main" id="{1C4446CC-7C87-48F8-9251-31C6E304A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24461" y="166683"/>
            <a:ext cx="1387449" cy="226874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F8AE2AF-AD8D-4FA3-B4D6-B8C14372FEB3}"/>
              </a:ext>
            </a:extLst>
          </p:cNvPr>
          <p:cNvSpPr/>
          <p:nvPr/>
        </p:nvSpPr>
        <p:spPr>
          <a:xfrm>
            <a:off x="5280198" y="1996697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24C3F9-162B-4364-AA18-BF0CA8DA89D2}"/>
              </a:ext>
            </a:extLst>
          </p:cNvPr>
          <p:cNvSpPr/>
          <p:nvPr/>
        </p:nvSpPr>
        <p:spPr>
          <a:xfrm>
            <a:off x="94890" y="2675984"/>
            <a:ext cx="2520000" cy="2520000"/>
          </a:xfrm>
          <a:prstGeom prst="rect">
            <a:avLst/>
          </a:prstGeom>
          <a:solidFill>
            <a:srgbClr val="82ACC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BC2FA355-33B8-4CDF-88DB-7FBF256BBA57}"/>
              </a:ext>
            </a:extLst>
          </p:cNvPr>
          <p:cNvSpPr/>
          <p:nvPr/>
        </p:nvSpPr>
        <p:spPr>
          <a:xfrm>
            <a:off x="233532" y="3119389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9" name="Graphique 88">
            <a:extLst>
              <a:ext uri="{FF2B5EF4-FFF2-40B4-BE49-F238E27FC236}">
                <a16:creationId xmlns:a16="http://schemas.microsoft.com/office/drawing/2014/main" id="{08DAC6DB-C08A-4E82-852B-2D38AB740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30518" y="3503708"/>
            <a:ext cx="795981" cy="1684902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40D89F00-C671-4368-8378-CDAC0CCF046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75927" y="2784854"/>
            <a:ext cx="1296993" cy="50470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1A8279AB-9180-405A-990E-CD1CDF17E3E0}"/>
              </a:ext>
            </a:extLst>
          </p:cNvPr>
          <p:cNvSpPr/>
          <p:nvPr/>
        </p:nvSpPr>
        <p:spPr>
          <a:xfrm>
            <a:off x="2687544" y="2675359"/>
            <a:ext cx="2520000" cy="2520000"/>
          </a:xfrm>
          <a:prstGeom prst="rect">
            <a:avLst/>
          </a:prstGeom>
          <a:solidFill>
            <a:srgbClr val="D593B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0BC08CC-2BDA-4552-9673-09D350D73A1B}"/>
              </a:ext>
            </a:extLst>
          </p:cNvPr>
          <p:cNvSpPr/>
          <p:nvPr/>
        </p:nvSpPr>
        <p:spPr>
          <a:xfrm>
            <a:off x="2826186" y="3118764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Graphique 92">
            <a:extLst>
              <a:ext uri="{FF2B5EF4-FFF2-40B4-BE49-F238E27FC236}">
                <a16:creationId xmlns:a16="http://schemas.microsoft.com/office/drawing/2014/main" id="{A1348DA9-F205-4EF6-B3B3-9B04E19A3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5142" y="3511082"/>
            <a:ext cx="807737" cy="1684902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066808A3-796C-4CD5-9DBF-8D8CC7132D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3927779" y="2789745"/>
            <a:ext cx="1296993" cy="50470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C85BE907-C568-44EA-AD85-AB39F99EA343}"/>
              </a:ext>
            </a:extLst>
          </p:cNvPr>
          <p:cNvSpPr/>
          <p:nvPr/>
        </p:nvSpPr>
        <p:spPr>
          <a:xfrm>
            <a:off x="5281674" y="2675359"/>
            <a:ext cx="2520000" cy="2520000"/>
          </a:xfrm>
          <a:prstGeom prst="rect">
            <a:avLst/>
          </a:prstGeom>
          <a:solidFill>
            <a:srgbClr val="89DFC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2B71965E-224A-4524-8478-43460AEA75E9}"/>
              </a:ext>
            </a:extLst>
          </p:cNvPr>
          <p:cNvSpPr/>
          <p:nvPr/>
        </p:nvSpPr>
        <p:spPr>
          <a:xfrm>
            <a:off x="5420316" y="3118764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1" name="Graphique 100">
            <a:extLst>
              <a:ext uri="{FF2B5EF4-FFF2-40B4-BE49-F238E27FC236}">
                <a16:creationId xmlns:a16="http://schemas.microsoft.com/office/drawing/2014/main" id="{21767EB6-A2A0-4870-97DF-F1A1E9DA1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317302" y="3503083"/>
            <a:ext cx="795981" cy="1684902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75C84ECD-29F4-4C66-ABA6-E5EAA10571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5262711" y="2784229"/>
            <a:ext cx="1296993" cy="504702"/>
          </a:xfrm>
          <a:prstGeom prst="rect">
            <a:avLst/>
          </a:prstGeom>
        </p:spPr>
      </p:pic>
      <p:pic>
        <p:nvPicPr>
          <p:cNvPr id="105" name="Graphique 104">
            <a:extLst>
              <a:ext uri="{FF2B5EF4-FFF2-40B4-BE49-F238E27FC236}">
                <a16:creationId xmlns:a16="http://schemas.microsoft.com/office/drawing/2014/main" id="{619F1CD9-577C-45FC-8EA4-E4A62A21B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6938" y="2753443"/>
            <a:ext cx="1582890" cy="2169998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F0CCAF77-76D2-4538-AA01-70B70E24E966}"/>
              </a:ext>
            </a:extLst>
          </p:cNvPr>
          <p:cNvSpPr/>
          <p:nvPr/>
        </p:nvSpPr>
        <p:spPr>
          <a:xfrm>
            <a:off x="94890" y="458704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106" name="Graphique 105">
            <a:extLst>
              <a:ext uri="{FF2B5EF4-FFF2-40B4-BE49-F238E27FC236}">
                <a16:creationId xmlns:a16="http://schemas.microsoft.com/office/drawing/2014/main" id="{06DCECE8-64E3-4E52-B879-1D18D9ED2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51827" y="2753443"/>
            <a:ext cx="1249205" cy="222199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13289005-9AB1-4FC5-9141-C442007FFE6D}"/>
              </a:ext>
            </a:extLst>
          </p:cNvPr>
          <p:cNvSpPr/>
          <p:nvPr/>
        </p:nvSpPr>
        <p:spPr>
          <a:xfrm>
            <a:off x="2687544" y="4586418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107" name="Graphique 106">
            <a:extLst>
              <a:ext uri="{FF2B5EF4-FFF2-40B4-BE49-F238E27FC236}">
                <a16:creationId xmlns:a16="http://schemas.microsoft.com/office/drawing/2014/main" id="{44420877-629C-452C-B740-F230D19A31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67309" y="3087972"/>
            <a:ext cx="2085876" cy="1694774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00A10629-27EC-4222-B2E9-2CE68BC60C20}"/>
              </a:ext>
            </a:extLst>
          </p:cNvPr>
          <p:cNvSpPr/>
          <p:nvPr/>
        </p:nvSpPr>
        <p:spPr>
          <a:xfrm>
            <a:off x="5281674" y="4586418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2" name="Image 1">
            <a:hlinkClick r:id="rId17"/>
            <a:extLst>
              <a:ext uri="{FF2B5EF4-FFF2-40B4-BE49-F238E27FC236}">
                <a16:creationId xmlns:a16="http://schemas.microsoft.com/office/drawing/2014/main" id="{3245B58E-9E7B-4E33-AF0E-5F4567BB4B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34275" y="6301237"/>
            <a:ext cx="1609725" cy="5524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99F522-F3C9-4DD3-AB82-F11358D36C5E}"/>
              </a:ext>
            </a:extLst>
          </p:cNvPr>
          <p:cNvSpPr txBox="1"/>
          <p:nvPr/>
        </p:nvSpPr>
        <p:spPr>
          <a:xfrm>
            <a:off x="-4554" y="6488668"/>
            <a:ext cx="17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</a:t>
            </a:r>
          </a:p>
        </p:txBody>
      </p:sp>
    </p:spTree>
    <p:extLst>
      <p:ext uri="{BB962C8B-B14F-4D97-AF65-F5344CB8AC3E}">
        <p14:creationId xmlns:p14="http://schemas.microsoft.com/office/powerpoint/2010/main" val="33568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A4211-0B32-428F-8143-641561293DAA}"/>
              </a:ext>
            </a:extLst>
          </p:cNvPr>
          <p:cNvSpPr/>
          <p:nvPr/>
        </p:nvSpPr>
        <p:spPr>
          <a:xfrm>
            <a:off x="94890" y="86263"/>
            <a:ext cx="2520000" cy="2520000"/>
          </a:xfrm>
          <a:prstGeom prst="rect">
            <a:avLst/>
          </a:prstGeom>
          <a:solidFill>
            <a:srgbClr val="3B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4C7C075-BCEF-4DEF-AA2D-30824D64B93B}"/>
              </a:ext>
            </a:extLst>
          </p:cNvPr>
          <p:cNvSpPr/>
          <p:nvPr/>
        </p:nvSpPr>
        <p:spPr>
          <a:xfrm>
            <a:off x="233532" y="52966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3B31F5CE-C41E-45A8-AB70-9948FCB59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2488" y="921986"/>
            <a:ext cx="807737" cy="168490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D24318B-BA65-4B9F-B871-BB04A50CA4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1335125" y="200649"/>
            <a:ext cx="1296993" cy="50470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6617B6B-C49B-4A03-A324-1E98ED741217}"/>
              </a:ext>
            </a:extLst>
          </p:cNvPr>
          <p:cNvSpPr/>
          <p:nvPr/>
        </p:nvSpPr>
        <p:spPr>
          <a:xfrm>
            <a:off x="2687544" y="86263"/>
            <a:ext cx="2520000" cy="2520000"/>
          </a:xfrm>
          <a:prstGeom prst="rect">
            <a:avLst/>
          </a:prstGeom>
          <a:solidFill>
            <a:srgbClr val="53FFA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ABEC626-5483-4E8D-8FC0-115A21B94428}"/>
              </a:ext>
            </a:extLst>
          </p:cNvPr>
          <p:cNvSpPr/>
          <p:nvPr/>
        </p:nvSpPr>
        <p:spPr>
          <a:xfrm>
            <a:off x="2826186" y="52966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Graphique 35">
            <a:extLst>
              <a:ext uri="{FF2B5EF4-FFF2-40B4-BE49-F238E27FC236}">
                <a16:creationId xmlns:a16="http://schemas.microsoft.com/office/drawing/2014/main" id="{207423A7-C9DC-4261-A18F-A6E179206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23172" y="913987"/>
            <a:ext cx="795981" cy="168490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27B5218-C120-4B31-A4C0-57A972CBFC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2668581" y="195133"/>
            <a:ext cx="1296993" cy="50470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9EAA1CA-AB6F-41F7-A6BE-332CA01E7982}"/>
              </a:ext>
            </a:extLst>
          </p:cNvPr>
          <p:cNvSpPr/>
          <p:nvPr/>
        </p:nvSpPr>
        <p:spPr>
          <a:xfrm>
            <a:off x="5280198" y="85638"/>
            <a:ext cx="2520000" cy="2520000"/>
          </a:xfrm>
          <a:prstGeom prst="rect">
            <a:avLst/>
          </a:prstGeom>
          <a:solidFill>
            <a:srgbClr val="F4B18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54D7D88-E18B-4578-BC20-1C80D4B86773}"/>
              </a:ext>
            </a:extLst>
          </p:cNvPr>
          <p:cNvSpPr/>
          <p:nvPr/>
        </p:nvSpPr>
        <p:spPr>
          <a:xfrm>
            <a:off x="5418840" y="529043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Graphique 57">
            <a:extLst>
              <a:ext uri="{FF2B5EF4-FFF2-40B4-BE49-F238E27FC236}">
                <a16:creationId xmlns:a16="http://schemas.microsoft.com/office/drawing/2014/main" id="{5564421B-9A61-4E4A-88FE-B58DEB33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7796" y="921361"/>
            <a:ext cx="807737" cy="168490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72E2231F-9FF6-4B16-9ACC-DC814548A2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6520433" y="200024"/>
            <a:ext cx="1296993" cy="504702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D24C3F9-162B-4364-AA18-BF0CA8DA89D2}"/>
              </a:ext>
            </a:extLst>
          </p:cNvPr>
          <p:cNvSpPr/>
          <p:nvPr/>
        </p:nvSpPr>
        <p:spPr>
          <a:xfrm>
            <a:off x="94890" y="2675984"/>
            <a:ext cx="2520000" cy="2520000"/>
          </a:xfrm>
          <a:prstGeom prst="rect">
            <a:avLst/>
          </a:prstGeom>
          <a:solidFill>
            <a:srgbClr val="A9D18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BC2FA355-33B8-4CDF-88DB-7FBF256BBA57}"/>
              </a:ext>
            </a:extLst>
          </p:cNvPr>
          <p:cNvSpPr/>
          <p:nvPr/>
        </p:nvSpPr>
        <p:spPr>
          <a:xfrm>
            <a:off x="233532" y="3119389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9" name="Graphique 88">
            <a:extLst>
              <a:ext uri="{FF2B5EF4-FFF2-40B4-BE49-F238E27FC236}">
                <a16:creationId xmlns:a16="http://schemas.microsoft.com/office/drawing/2014/main" id="{08DAC6DB-C08A-4E82-852B-2D38AB74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30518" y="3503708"/>
            <a:ext cx="795981" cy="1684902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40D89F00-C671-4368-8378-CDAC0CCF0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75927" y="2784854"/>
            <a:ext cx="1296993" cy="504702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32A66C4C-4892-436E-B045-2FC8823C7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900" y="242486"/>
            <a:ext cx="1504335" cy="19829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A58CA0-726C-4089-A858-D5DCAC1C64FC}"/>
              </a:ext>
            </a:extLst>
          </p:cNvPr>
          <p:cNvSpPr/>
          <p:nvPr/>
        </p:nvSpPr>
        <p:spPr>
          <a:xfrm>
            <a:off x="94890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60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39" name="Graphique 38">
            <a:extLst>
              <a:ext uri="{FF2B5EF4-FFF2-40B4-BE49-F238E27FC236}">
                <a16:creationId xmlns:a16="http://schemas.microsoft.com/office/drawing/2014/main" id="{EA5C34FF-DADF-4E61-875B-CCC896326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2804" y="161429"/>
            <a:ext cx="1717394" cy="233374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C516D8B-5006-4110-860C-D1B596E92CD0}"/>
              </a:ext>
            </a:extLst>
          </p:cNvPr>
          <p:cNvSpPr/>
          <p:nvPr/>
        </p:nvSpPr>
        <p:spPr>
          <a:xfrm>
            <a:off x="2687544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id="{DDDA916C-98BA-40BF-A0F0-3B72E6889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4938" y="248352"/>
            <a:ext cx="1613858" cy="186778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F8AE2AF-AD8D-4FA3-B4D6-B8C14372FEB3}"/>
              </a:ext>
            </a:extLst>
          </p:cNvPr>
          <p:cNvSpPr/>
          <p:nvPr/>
        </p:nvSpPr>
        <p:spPr>
          <a:xfrm>
            <a:off x="5280198" y="1996697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458AAA65-E86A-4486-9A6A-F0CAFD355D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9081" y="2833486"/>
            <a:ext cx="1456572" cy="1970656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F0CCAF77-76D2-4538-AA01-70B70E24E966}"/>
              </a:ext>
            </a:extLst>
          </p:cNvPr>
          <p:cNvSpPr/>
          <p:nvPr/>
        </p:nvSpPr>
        <p:spPr>
          <a:xfrm>
            <a:off x="94890" y="458704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BE0DD8-659F-4B97-B5D3-AF228A62A5D0}"/>
              </a:ext>
            </a:extLst>
          </p:cNvPr>
          <p:cNvSpPr/>
          <p:nvPr/>
        </p:nvSpPr>
        <p:spPr>
          <a:xfrm>
            <a:off x="2687544" y="2672518"/>
            <a:ext cx="2520000" cy="2520000"/>
          </a:xfrm>
          <a:prstGeom prst="rect">
            <a:avLst/>
          </a:prstGeom>
          <a:solidFill>
            <a:srgbClr val="F38C8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2092924-9483-494C-9E77-E5610A4F4AE4}"/>
              </a:ext>
            </a:extLst>
          </p:cNvPr>
          <p:cNvSpPr/>
          <p:nvPr/>
        </p:nvSpPr>
        <p:spPr>
          <a:xfrm>
            <a:off x="2826186" y="3115923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Graphique 46">
            <a:extLst>
              <a:ext uri="{FF2B5EF4-FFF2-40B4-BE49-F238E27FC236}">
                <a16:creationId xmlns:a16="http://schemas.microsoft.com/office/drawing/2014/main" id="{C661048E-804A-418A-A664-10B493C2E5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82077" y="2728853"/>
            <a:ext cx="1391138" cy="2206258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96B92CC5-DE6A-4BFB-A680-881D1878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5142" y="3508241"/>
            <a:ext cx="807737" cy="168490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E28A6A9-DF11-4AB8-B9A9-DCFB78B095E2}"/>
              </a:ext>
            </a:extLst>
          </p:cNvPr>
          <p:cNvSpPr/>
          <p:nvPr/>
        </p:nvSpPr>
        <p:spPr>
          <a:xfrm>
            <a:off x="2687544" y="4583577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60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DCD4861C-5979-418A-A175-2CACC6FA8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3927779" y="2786904"/>
            <a:ext cx="1296993" cy="504702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93106C4-D158-4976-9B36-234A7D6E843E}"/>
              </a:ext>
            </a:extLst>
          </p:cNvPr>
          <p:cNvSpPr/>
          <p:nvPr/>
        </p:nvSpPr>
        <p:spPr>
          <a:xfrm>
            <a:off x="5280198" y="2672518"/>
            <a:ext cx="2520000" cy="2520000"/>
          </a:xfrm>
          <a:prstGeom prst="rect">
            <a:avLst/>
          </a:prstGeom>
          <a:solidFill>
            <a:srgbClr val="FCDA5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8DC2F7-1B0E-460E-BD28-2BBFD988016A}"/>
              </a:ext>
            </a:extLst>
          </p:cNvPr>
          <p:cNvSpPr/>
          <p:nvPr/>
        </p:nvSpPr>
        <p:spPr>
          <a:xfrm>
            <a:off x="5418840" y="3115923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Graphique 54">
            <a:extLst>
              <a:ext uri="{FF2B5EF4-FFF2-40B4-BE49-F238E27FC236}">
                <a16:creationId xmlns:a16="http://schemas.microsoft.com/office/drawing/2014/main" id="{B98872BF-8A51-421C-8688-4938A5D6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315826" y="3500242"/>
            <a:ext cx="795981" cy="168490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B4E09DD-736C-47DC-AC57-EAC618E15D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5261235" y="2781388"/>
            <a:ext cx="1296993" cy="504702"/>
          </a:xfrm>
          <a:prstGeom prst="rect">
            <a:avLst/>
          </a:prstGeom>
        </p:spPr>
      </p:pic>
      <p:pic>
        <p:nvPicPr>
          <p:cNvPr id="57" name="Graphique 56">
            <a:extLst>
              <a:ext uri="{FF2B5EF4-FFF2-40B4-BE49-F238E27FC236}">
                <a16:creationId xmlns:a16="http://schemas.microsoft.com/office/drawing/2014/main" id="{B49D5D26-F27A-44FF-ABA0-FCCEE3DCD0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75910" y="2846029"/>
            <a:ext cx="1456572" cy="197065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26CABED-5548-4F84-AEC2-6A0E4AAC7C94}"/>
              </a:ext>
            </a:extLst>
          </p:cNvPr>
          <p:cNvSpPr/>
          <p:nvPr/>
        </p:nvSpPr>
        <p:spPr>
          <a:xfrm>
            <a:off x="5280198" y="4583577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42" name="Image 41">
            <a:hlinkClick r:id="rId15"/>
            <a:extLst>
              <a:ext uri="{FF2B5EF4-FFF2-40B4-BE49-F238E27FC236}">
                <a16:creationId xmlns:a16="http://schemas.microsoft.com/office/drawing/2014/main" id="{879758C2-E0A0-4530-8CA9-29381A99A2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4275" y="6301237"/>
            <a:ext cx="1609725" cy="552450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C95C1DD5-9A44-4A0F-8846-2E470F5A4C26}"/>
              </a:ext>
            </a:extLst>
          </p:cNvPr>
          <p:cNvSpPr txBox="1"/>
          <p:nvPr/>
        </p:nvSpPr>
        <p:spPr>
          <a:xfrm>
            <a:off x="-4554" y="6488668"/>
            <a:ext cx="17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</a:t>
            </a:r>
          </a:p>
        </p:txBody>
      </p:sp>
    </p:spTree>
    <p:extLst>
      <p:ext uri="{BB962C8B-B14F-4D97-AF65-F5344CB8AC3E}">
        <p14:creationId xmlns:p14="http://schemas.microsoft.com/office/powerpoint/2010/main" val="24044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9EAA1CA-AB6F-41F7-A6BE-332CA01E7982}"/>
              </a:ext>
            </a:extLst>
          </p:cNvPr>
          <p:cNvSpPr/>
          <p:nvPr/>
        </p:nvSpPr>
        <p:spPr>
          <a:xfrm>
            <a:off x="94890" y="66376"/>
            <a:ext cx="2520000" cy="2520000"/>
          </a:xfrm>
          <a:prstGeom prst="rect">
            <a:avLst/>
          </a:prstGeom>
          <a:solidFill>
            <a:srgbClr val="FBB3D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54D7D88-E18B-4578-BC20-1C80D4B86773}"/>
              </a:ext>
            </a:extLst>
          </p:cNvPr>
          <p:cNvSpPr/>
          <p:nvPr/>
        </p:nvSpPr>
        <p:spPr>
          <a:xfrm>
            <a:off x="233532" y="509781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Graphique 57">
            <a:extLst>
              <a:ext uri="{FF2B5EF4-FFF2-40B4-BE49-F238E27FC236}">
                <a16:creationId xmlns:a16="http://schemas.microsoft.com/office/drawing/2014/main" id="{5564421B-9A61-4E4A-88FE-B58DEB33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2488" y="902099"/>
            <a:ext cx="807737" cy="168490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72E2231F-9FF6-4B16-9ACC-DC814548A2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1335125" y="180762"/>
            <a:ext cx="1296993" cy="504702"/>
          </a:xfrm>
          <a:prstGeom prst="rect">
            <a:avLst/>
          </a:prstGeom>
        </p:spPr>
      </p:pic>
      <p:pic>
        <p:nvPicPr>
          <p:cNvPr id="80" name="Graphique 79">
            <a:extLst>
              <a:ext uri="{FF2B5EF4-FFF2-40B4-BE49-F238E27FC236}">
                <a16:creationId xmlns:a16="http://schemas.microsoft.com/office/drawing/2014/main" id="{1C4446CC-7C87-48F8-9251-31C6E304A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153" y="147421"/>
            <a:ext cx="1387449" cy="226874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F8AE2AF-AD8D-4FA3-B4D6-B8C14372FEB3}"/>
              </a:ext>
            </a:extLst>
          </p:cNvPr>
          <p:cNvSpPr/>
          <p:nvPr/>
        </p:nvSpPr>
        <p:spPr>
          <a:xfrm>
            <a:off x="94890" y="1977435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24C3F9-162B-4364-AA18-BF0CA8DA89D2}"/>
              </a:ext>
            </a:extLst>
          </p:cNvPr>
          <p:cNvSpPr/>
          <p:nvPr/>
        </p:nvSpPr>
        <p:spPr>
          <a:xfrm>
            <a:off x="2678994" y="71581"/>
            <a:ext cx="2520000" cy="2520000"/>
          </a:xfrm>
          <a:prstGeom prst="rect">
            <a:avLst/>
          </a:prstGeom>
          <a:solidFill>
            <a:srgbClr val="82ACC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BC2FA355-33B8-4CDF-88DB-7FBF256BBA57}"/>
              </a:ext>
            </a:extLst>
          </p:cNvPr>
          <p:cNvSpPr/>
          <p:nvPr/>
        </p:nvSpPr>
        <p:spPr>
          <a:xfrm>
            <a:off x="2817636" y="514986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9" name="Graphique 88">
            <a:extLst>
              <a:ext uri="{FF2B5EF4-FFF2-40B4-BE49-F238E27FC236}">
                <a16:creationId xmlns:a16="http://schemas.microsoft.com/office/drawing/2014/main" id="{08DAC6DB-C08A-4E82-852B-2D38AB74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14622" y="899305"/>
            <a:ext cx="795981" cy="1684902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40D89F00-C671-4368-8378-CDAC0CCF0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2660031" y="180451"/>
            <a:ext cx="1296993" cy="504702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1A8279AB-9180-405A-990E-CD1CDF17E3E0}"/>
              </a:ext>
            </a:extLst>
          </p:cNvPr>
          <p:cNvSpPr/>
          <p:nvPr/>
        </p:nvSpPr>
        <p:spPr>
          <a:xfrm>
            <a:off x="5271648" y="70956"/>
            <a:ext cx="2520000" cy="2520000"/>
          </a:xfrm>
          <a:prstGeom prst="rect">
            <a:avLst/>
          </a:prstGeom>
          <a:solidFill>
            <a:srgbClr val="D593B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70BC08CC-2BDA-4552-9673-09D350D73A1B}"/>
              </a:ext>
            </a:extLst>
          </p:cNvPr>
          <p:cNvSpPr/>
          <p:nvPr/>
        </p:nvSpPr>
        <p:spPr>
          <a:xfrm>
            <a:off x="5410290" y="514361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Graphique 92">
            <a:extLst>
              <a:ext uri="{FF2B5EF4-FFF2-40B4-BE49-F238E27FC236}">
                <a16:creationId xmlns:a16="http://schemas.microsoft.com/office/drawing/2014/main" id="{A1348DA9-F205-4EF6-B3B3-9B04E19A3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9246" y="906679"/>
            <a:ext cx="807737" cy="1684902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066808A3-796C-4CD5-9DBF-8D8CC7132D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6511883" y="185342"/>
            <a:ext cx="1296993" cy="50470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C85BE907-C568-44EA-AD85-AB39F99EA343}"/>
              </a:ext>
            </a:extLst>
          </p:cNvPr>
          <p:cNvSpPr/>
          <p:nvPr/>
        </p:nvSpPr>
        <p:spPr>
          <a:xfrm>
            <a:off x="98324" y="2661883"/>
            <a:ext cx="2520000" cy="2520000"/>
          </a:xfrm>
          <a:prstGeom prst="rect">
            <a:avLst/>
          </a:prstGeom>
          <a:solidFill>
            <a:srgbClr val="89DFC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2B71965E-224A-4524-8478-43460AEA75E9}"/>
              </a:ext>
            </a:extLst>
          </p:cNvPr>
          <p:cNvSpPr/>
          <p:nvPr/>
        </p:nvSpPr>
        <p:spPr>
          <a:xfrm>
            <a:off x="236966" y="3105288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1" name="Graphique 100">
            <a:extLst>
              <a:ext uri="{FF2B5EF4-FFF2-40B4-BE49-F238E27FC236}">
                <a16:creationId xmlns:a16="http://schemas.microsoft.com/office/drawing/2014/main" id="{21767EB6-A2A0-4870-97DF-F1A1E9DA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33952" y="3489607"/>
            <a:ext cx="795981" cy="1684902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75C84ECD-29F4-4C66-ABA6-E5EAA10571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79361" y="2770753"/>
            <a:ext cx="1296993" cy="504702"/>
          </a:xfrm>
          <a:prstGeom prst="rect">
            <a:avLst/>
          </a:prstGeom>
        </p:spPr>
      </p:pic>
      <p:pic>
        <p:nvPicPr>
          <p:cNvPr id="105" name="Graphique 104">
            <a:extLst>
              <a:ext uri="{FF2B5EF4-FFF2-40B4-BE49-F238E27FC236}">
                <a16:creationId xmlns:a16="http://schemas.microsoft.com/office/drawing/2014/main" id="{619F1CD9-577C-45FC-8EA4-E4A62A21B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1042" y="149040"/>
            <a:ext cx="1582890" cy="2169998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F0CCAF77-76D2-4538-AA01-70B70E24E966}"/>
              </a:ext>
            </a:extLst>
          </p:cNvPr>
          <p:cNvSpPr/>
          <p:nvPr/>
        </p:nvSpPr>
        <p:spPr>
          <a:xfrm>
            <a:off x="2678994" y="1982640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6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34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106" name="Graphique 105">
            <a:extLst>
              <a:ext uri="{FF2B5EF4-FFF2-40B4-BE49-F238E27FC236}">
                <a16:creationId xmlns:a16="http://schemas.microsoft.com/office/drawing/2014/main" id="{06DCECE8-64E3-4E52-B879-1D18D9ED2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35931" y="149040"/>
            <a:ext cx="1249205" cy="222199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13289005-9AB1-4FC5-9141-C442007FFE6D}"/>
              </a:ext>
            </a:extLst>
          </p:cNvPr>
          <p:cNvSpPr/>
          <p:nvPr/>
        </p:nvSpPr>
        <p:spPr>
          <a:xfrm>
            <a:off x="5271648" y="1982015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107" name="Graphique 106">
            <a:extLst>
              <a:ext uri="{FF2B5EF4-FFF2-40B4-BE49-F238E27FC236}">
                <a16:creationId xmlns:a16="http://schemas.microsoft.com/office/drawing/2014/main" id="{44420877-629C-452C-B740-F230D19A31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3959" y="3074496"/>
            <a:ext cx="2085876" cy="1694774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00A10629-27EC-4222-B2E9-2CE68BC60C20}"/>
              </a:ext>
            </a:extLst>
          </p:cNvPr>
          <p:cNvSpPr/>
          <p:nvPr/>
        </p:nvSpPr>
        <p:spPr>
          <a:xfrm>
            <a:off x="98324" y="457294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6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38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0516AF-D8D2-46FB-AD71-D286FC43973A}"/>
              </a:ext>
            </a:extLst>
          </p:cNvPr>
          <p:cNvSpPr/>
          <p:nvPr/>
        </p:nvSpPr>
        <p:spPr>
          <a:xfrm>
            <a:off x="2691725" y="2668415"/>
            <a:ext cx="2520000" cy="2520000"/>
          </a:xfrm>
          <a:prstGeom prst="rect">
            <a:avLst/>
          </a:prstGeom>
          <a:solidFill>
            <a:srgbClr val="3B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1FFB6B36-0D6F-4E83-A5E3-147FF92B6EA4}"/>
              </a:ext>
            </a:extLst>
          </p:cNvPr>
          <p:cNvSpPr/>
          <p:nvPr/>
        </p:nvSpPr>
        <p:spPr>
          <a:xfrm>
            <a:off x="2830367" y="3111820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id="{FE50DDB3-BB20-46A0-AC1F-37B13B0A0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9323" y="3504138"/>
            <a:ext cx="807737" cy="168490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A7EE4A8D-0A12-4AFC-994F-0F50F7AB2E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3931960" y="2782801"/>
            <a:ext cx="1296993" cy="50470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3B9EAA3-F158-4B3E-BA8F-FF1F4803DC69}"/>
              </a:ext>
            </a:extLst>
          </p:cNvPr>
          <p:cNvSpPr/>
          <p:nvPr/>
        </p:nvSpPr>
        <p:spPr>
          <a:xfrm>
            <a:off x="5284379" y="2668415"/>
            <a:ext cx="2520000" cy="2520000"/>
          </a:xfrm>
          <a:prstGeom prst="rect">
            <a:avLst/>
          </a:prstGeom>
          <a:solidFill>
            <a:srgbClr val="53FFA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05B446A-65CA-4FCF-8ACE-15C5E1CE5529}"/>
              </a:ext>
            </a:extLst>
          </p:cNvPr>
          <p:cNvSpPr/>
          <p:nvPr/>
        </p:nvSpPr>
        <p:spPr>
          <a:xfrm>
            <a:off x="5423021" y="3111820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Graphique 45">
            <a:extLst>
              <a:ext uri="{FF2B5EF4-FFF2-40B4-BE49-F238E27FC236}">
                <a16:creationId xmlns:a16="http://schemas.microsoft.com/office/drawing/2014/main" id="{0BD97AF8-775C-4C4A-9242-E1F6242DF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320007" y="3496139"/>
            <a:ext cx="795981" cy="168490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192661D5-CF84-475A-8DD2-6D9E7D09F8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5265416" y="2777285"/>
            <a:ext cx="1296993" cy="504702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D360CB56-977F-4F54-B756-F729D0C1E7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87735" y="2824638"/>
            <a:ext cx="1504335" cy="198298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3E10AF7-9FBC-4F11-AFA9-1484EF3AACD6}"/>
              </a:ext>
            </a:extLst>
          </p:cNvPr>
          <p:cNvSpPr/>
          <p:nvPr/>
        </p:nvSpPr>
        <p:spPr>
          <a:xfrm>
            <a:off x="2691725" y="4579474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60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51" name="Graphique 50">
            <a:extLst>
              <a:ext uri="{FF2B5EF4-FFF2-40B4-BE49-F238E27FC236}">
                <a16:creationId xmlns:a16="http://schemas.microsoft.com/office/drawing/2014/main" id="{F949A695-A4DD-460E-A4B5-E1379E59F2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59639" y="2743581"/>
            <a:ext cx="1717394" cy="233374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125DC59-71FA-4AA8-9919-897B0133E2AE}"/>
              </a:ext>
            </a:extLst>
          </p:cNvPr>
          <p:cNvSpPr/>
          <p:nvPr/>
        </p:nvSpPr>
        <p:spPr>
          <a:xfrm>
            <a:off x="5284379" y="4579474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40" name="Image 39">
            <a:hlinkClick r:id="rId17"/>
            <a:extLst>
              <a:ext uri="{FF2B5EF4-FFF2-40B4-BE49-F238E27FC236}">
                <a16:creationId xmlns:a16="http://schemas.microsoft.com/office/drawing/2014/main" id="{7419BF08-F7FA-47E3-8AF8-2A331D7050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34275" y="6301237"/>
            <a:ext cx="1609725" cy="55245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4A3769AD-20A3-4942-A86C-60D2A9A3BC51}"/>
              </a:ext>
            </a:extLst>
          </p:cNvPr>
          <p:cNvSpPr txBox="1"/>
          <p:nvPr/>
        </p:nvSpPr>
        <p:spPr>
          <a:xfrm>
            <a:off x="-4554" y="6488668"/>
            <a:ext cx="17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</a:t>
            </a:r>
          </a:p>
        </p:txBody>
      </p:sp>
    </p:spTree>
    <p:extLst>
      <p:ext uri="{BB962C8B-B14F-4D97-AF65-F5344CB8AC3E}">
        <p14:creationId xmlns:p14="http://schemas.microsoft.com/office/powerpoint/2010/main" val="242489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9EAA1CA-AB6F-41F7-A6BE-332CA01E7982}"/>
              </a:ext>
            </a:extLst>
          </p:cNvPr>
          <p:cNvSpPr/>
          <p:nvPr/>
        </p:nvSpPr>
        <p:spPr>
          <a:xfrm>
            <a:off x="100593" y="72267"/>
            <a:ext cx="2520000" cy="2520000"/>
          </a:xfrm>
          <a:prstGeom prst="rect">
            <a:avLst/>
          </a:prstGeom>
          <a:solidFill>
            <a:srgbClr val="F4B18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654D7D88-E18B-4578-BC20-1C80D4B86773}"/>
              </a:ext>
            </a:extLst>
          </p:cNvPr>
          <p:cNvSpPr/>
          <p:nvPr/>
        </p:nvSpPr>
        <p:spPr>
          <a:xfrm>
            <a:off x="239235" y="515672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Graphique 57">
            <a:extLst>
              <a:ext uri="{FF2B5EF4-FFF2-40B4-BE49-F238E27FC236}">
                <a16:creationId xmlns:a16="http://schemas.microsoft.com/office/drawing/2014/main" id="{5564421B-9A61-4E4A-88FE-B58DEB33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8191" y="907990"/>
            <a:ext cx="807737" cy="168490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72E2231F-9FF6-4B16-9ACC-DC814548A2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1340828" y="186653"/>
            <a:ext cx="1296993" cy="504702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D24C3F9-162B-4364-AA18-BF0CA8DA89D2}"/>
              </a:ext>
            </a:extLst>
          </p:cNvPr>
          <p:cNvSpPr/>
          <p:nvPr/>
        </p:nvSpPr>
        <p:spPr>
          <a:xfrm>
            <a:off x="2695757" y="72267"/>
            <a:ext cx="2520000" cy="2520000"/>
          </a:xfrm>
          <a:prstGeom prst="rect">
            <a:avLst/>
          </a:prstGeom>
          <a:solidFill>
            <a:srgbClr val="A9D18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BC2FA355-33B8-4CDF-88DB-7FBF256BBA57}"/>
              </a:ext>
            </a:extLst>
          </p:cNvPr>
          <p:cNvSpPr/>
          <p:nvPr/>
        </p:nvSpPr>
        <p:spPr>
          <a:xfrm>
            <a:off x="2834399" y="515672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9" name="Graphique 88">
            <a:extLst>
              <a:ext uri="{FF2B5EF4-FFF2-40B4-BE49-F238E27FC236}">
                <a16:creationId xmlns:a16="http://schemas.microsoft.com/office/drawing/2014/main" id="{08DAC6DB-C08A-4E82-852B-2D38AB74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31385" y="899991"/>
            <a:ext cx="795981" cy="1684902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40D89F00-C671-4368-8378-CDAC0CCF0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2676794" y="181137"/>
            <a:ext cx="1296993" cy="504702"/>
          </a:xfrm>
          <a:prstGeom prst="rect">
            <a:avLst/>
          </a:prstGeom>
        </p:spPr>
      </p:pic>
      <p:pic>
        <p:nvPicPr>
          <p:cNvPr id="41" name="Graphique 40">
            <a:extLst>
              <a:ext uri="{FF2B5EF4-FFF2-40B4-BE49-F238E27FC236}">
                <a16:creationId xmlns:a16="http://schemas.microsoft.com/office/drawing/2014/main" id="{DDDA916C-98BA-40BF-A0F0-3B72E6889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333" y="234981"/>
            <a:ext cx="1613858" cy="186778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F8AE2AF-AD8D-4FA3-B4D6-B8C14372FEB3}"/>
              </a:ext>
            </a:extLst>
          </p:cNvPr>
          <p:cNvSpPr/>
          <p:nvPr/>
        </p:nvSpPr>
        <p:spPr>
          <a:xfrm>
            <a:off x="100593" y="1983326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458AAA65-E86A-4486-9A6A-F0CAFD355D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9948" y="229769"/>
            <a:ext cx="1456572" cy="1970656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F0CCAF77-76D2-4538-AA01-70B70E24E966}"/>
              </a:ext>
            </a:extLst>
          </p:cNvPr>
          <p:cNvSpPr/>
          <p:nvPr/>
        </p:nvSpPr>
        <p:spPr>
          <a:xfrm>
            <a:off x="2695757" y="1983326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BE0DD8-659F-4B97-B5D3-AF228A62A5D0}"/>
              </a:ext>
            </a:extLst>
          </p:cNvPr>
          <p:cNvSpPr/>
          <p:nvPr/>
        </p:nvSpPr>
        <p:spPr>
          <a:xfrm>
            <a:off x="5294786" y="79812"/>
            <a:ext cx="2520000" cy="2520000"/>
          </a:xfrm>
          <a:prstGeom prst="rect">
            <a:avLst/>
          </a:prstGeom>
          <a:solidFill>
            <a:srgbClr val="F38C8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2092924-9483-494C-9E77-E5610A4F4AE4}"/>
              </a:ext>
            </a:extLst>
          </p:cNvPr>
          <p:cNvSpPr/>
          <p:nvPr/>
        </p:nvSpPr>
        <p:spPr>
          <a:xfrm>
            <a:off x="5433428" y="523217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Graphique 46">
            <a:extLst>
              <a:ext uri="{FF2B5EF4-FFF2-40B4-BE49-F238E27FC236}">
                <a16:creationId xmlns:a16="http://schemas.microsoft.com/office/drawing/2014/main" id="{C661048E-804A-418A-A664-10B493C2E5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9319" y="136147"/>
            <a:ext cx="1391138" cy="2206258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96B92CC5-DE6A-4BFB-A680-881D1878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2384" y="915535"/>
            <a:ext cx="807737" cy="168490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E28A6A9-DF11-4AB8-B9A9-DCFB78B095E2}"/>
              </a:ext>
            </a:extLst>
          </p:cNvPr>
          <p:cNvSpPr/>
          <p:nvPr/>
        </p:nvSpPr>
        <p:spPr>
          <a:xfrm>
            <a:off x="5294786" y="1990871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60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DCD4861C-5979-418A-A175-2CACC6FA8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17653">
            <a:off x="6535021" y="194198"/>
            <a:ext cx="1296993" cy="504702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93106C4-D158-4976-9B36-234A7D6E843E}"/>
              </a:ext>
            </a:extLst>
          </p:cNvPr>
          <p:cNvSpPr/>
          <p:nvPr/>
        </p:nvSpPr>
        <p:spPr>
          <a:xfrm>
            <a:off x="105419" y="2674062"/>
            <a:ext cx="2520000" cy="2520000"/>
          </a:xfrm>
          <a:prstGeom prst="rect">
            <a:avLst/>
          </a:prstGeom>
          <a:solidFill>
            <a:srgbClr val="FCDA5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08DC2F7-1B0E-460E-BD28-2BBFD988016A}"/>
              </a:ext>
            </a:extLst>
          </p:cNvPr>
          <p:cNvSpPr/>
          <p:nvPr/>
        </p:nvSpPr>
        <p:spPr>
          <a:xfrm>
            <a:off x="244061" y="3117467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Graphique 54">
            <a:extLst>
              <a:ext uri="{FF2B5EF4-FFF2-40B4-BE49-F238E27FC236}">
                <a16:creationId xmlns:a16="http://schemas.microsoft.com/office/drawing/2014/main" id="{B98872BF-8A51-421C-8688-4938A5D6D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1047" y="3501786"/>
            <a:ext cx="795981" cy="168490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B4E09DD-736C-47DC-AC57-EAC618E15D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86456" y="2782932"/>
            <a:ext cx="1296993" cy="504702"/>
          </a:xfrm>
          <a:prstGeom prst="rect">
            <a:avLst/>
          </a:prstGeom>
        </p:spPr>
      </p:pic>
      <p:pic>
        <p:nvPicPr>
          <p:cNvPr id="57" name="Graphique 56">
            <a:extLst>
              <a:ext uri="{FF2B5EF4-FFF2-40B4-BE49-F238E27FC236}">
                <a16:creationId xmlns:a16="http://schemas.microsoft.com/office/drawing/2014/main" id="{B49D5D26-F27A-44FF-ABA0-FCCEE3DCD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131" y="2847573"/>
            <a:ext cx="1456572" cy="1970656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26CABED-5548-4F84-AEC2-6A0E4AAC7C94}"/>
              </a:ext>
            </a:extLst>
          </p:cNvPr>
          <p:cNvSpPr/>
          <p:nvPr/>
        </p:nvSpPr>
        <p:spPr>
          <a:xfrm>
            <a:off x="105419" y="4585121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9CF431-4B12-46EB-A760-4842A9839771}"/>
              </a:ext>
            </a:extLst>
          </p:cNvPr>
          <p:cNvSpPr/>
          <p:nvPr/>
        </p:nvSpPr>
        <p:spPr>
          <a:xfrm>
            <a:off x="2695757" y="2674062"/>
            <a:ext cx="2520000" cy="2520000"/>
          </a:xfrm>
          <a:prstGeom prst="rect">
            <a:avLst/>
          </a:prstGeom>
          <a:solidFill>
            <a:srgbClr val="3BC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ABB151B1-3E16-499C-8FB3-37E65262BD3B}"/>
              </a:ext>
            </a:extLst>
          </p:cNvPr>
          <p:cNvSpPr/>
          <p:nvPr/>
        </p:nvSpPr>
        <p:spPr>
          <a:xfrm>
            <a:off x="2834399" y="3117467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Graphique 74">
            <a:extLst>
              <a:ext uri="{FF2B5EF4-FFF2-40B4-BE49-F238E27FC236}">
                <a16:creationId xmlns:a16="http://schemas.microsoft.com/office/drawing/2014/main" id="{0A0D55D9-AEF2-4E6F-A1C2-75B43B2D0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3355" y="3509785"/>
            <a:ext cx="807737" cy="1684902"/>
          </a:xfrm>
          <a:prstGeom prst="rect">
            <a:avLst/>
          </a:prstGeom>
        </p:spPr>
      </p:pic>
      <p:pic>
        <p:nvPicPr>
          <p:cNvPr id="79" name="Graphique 78">
            <a:extLst>
              <a:ext uri="{FF2B5EF4-FFF2-40B4-BE49-F238E27FC236}">
                <a16:creationId xmlns:a16="http://schemas.microsoft.com/office/drawing/2014/main" id="{999D9169-9F70-404C-94DF-68EC6D052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1767" y="2830285"/>
            <a:ext cx="1504335" cy="1982987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ECD5EDF8-997C-4BB5-A773-385F795B3B97}"/>
              </a:ext>
            </a:extLst>
          </p:cNvPr>
          <p:cNvSpPr/>
          <p:nvPr/>
        </p:nvSpPr>
        <p:spPr>
          <a:xfrm>
            <a:off x="2695757" y="4585121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6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  <a:endParaRPr lang="fr-FR" sz="3700" b="1" spc="-300" dirty="0">
              <a:solidFill>
                <a:schemeClr val="tx1"/>
              </a:solidFill>
              <a:latin typeface="Providence Sans" panose="00000400000000000000" pitchFamily="2" charset="0"/>
              <a:ea typeface="Always In My Heart" panose="02000603000000000000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FC0F194-D949-4AFD-A64B-2260A15F4AB0}"/>
              </a:ext>
            </a:extLst>
          </p:cNvPr>
          <p:cNvSpPr/>
          <p:nvPr/>
        </p:nvSpPr>
        <p:spPr>
          <a:xfrm>
            <a:off x="5298074" y="2674775"/>
            <a:ext cx="2520000" cy="2520000"/>
          </a:xfrm>
          <a:prstGeom prst="rect">
            <a:avLst/>
          </a:prstGeom>
          <a:solidFill>
            <a:srgbClr val="82ACC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42B8DA92-41DA-4A14-88BE-2E6948B22B38}"/>
              </a:ext>
            </a:extLst>
          </p:cNvPr>
          <p:cNvSpPr/>
          <p:nvPr/>
        </p:nvSpPr>
        <p:spPr>
          <a:xfrm>
            <a:off x="5436716" y="3118180"/>
            <a:ext cx="2252366" cy="20476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Graphique 83">
            <a:extLst>
              <a:ext uri="{FF2B5EF4-FFF2-40B4-BE49-F238E27FC236}">
                <a16:creationId xmlns:a16="http://schemas.microsoft.com/office/drawing/2014/main" id="{1F7BBCFD-3B06-4644-83FC-3D0CE27E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333702" y="3502499"/>
            <a:ext cx="795981" cy="1684902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B547D22A-4B79-4271-A9F7-F63E8AE31C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90927">
            <a:off x="5279111" y="2783645"/>
            <a:ext cx="1296993" cy="504702"/>
          </a:xfrm>
          <a:prstGeom prst="rect">
            <a:avLst/>
          </a:prstGeom>
        </p:spPr>
      </p:pic>
      <p:pic>
        <p:nvPicPr>
          <p:cNvPr id="86" name="Graphique 85">
            <a:extLst>
              <a:ext uri="{FF2B5EF4-FFF2-40B4-BE49-F238E27FC236}">
                <a16:creationId xmlns:a16="http://schemas.microsoft.com/office/drawing/2014/main" id="{08480CB2-6B4F-4DDC-AF2C-D183E78461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40122" y="2752234"/>
            <a:ext cx="1582890" cy="2169998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D05B9ECD-9317-4EBB-B612-B9DD719705AF}"/>
              </a:ext>
            </a:extLst>
          </p:cNvPr>
          <p:cNvSpPr/>
          <p:nvPr/>
        </p:nvSpPr>
        <p:spPr>
          <a:xfrm>
            <a:off x="5298074" y="4585834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4000" b="1" spc="-300" dirty="0">
                <a:solidFill>
                  <a:schemeClr val="tx1"/>
                </a:solidFill>
                <a:latin typeface="Providence Sans" panose="00000400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37" name="Image 36">
            <a:hlinkClick r:id="rId15"/>
            <a:extLst>
              <a:ext uri="{FF2B5EF4-FFF2-40B4-BE49-F238E27FC236}">
                <a16:creationId xmlns:a16="http://schemas.microsoft.com/office/drawing/2014/main" id="{A69F74D8-0997-4405-937E-EB21DC54F1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4275" y="6301237"/>
            <a:ext cx="1609725" cy="55245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4E716CE-8254-439D-923E-C2E9BF28EDB1}"/>
              </a:ext>
            </a:extLst>
          </p:cNvPr>
          <p:cNvSpPr txBox="1"/>
          <p:nvPr/>
        </p:nvSpPr>
        <p:spPr>
          <a:xfrm>
            <a:off x="-4554" y="6488668"/>
            <a:ext cx="17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</a:t>
            </a:r>
          </a:p>
        </p:txBody>
      </p:sp>
    </p:spTree>
    <p:extLst>
      <p:ext uri="{BB962C8B-B14F-4D97-AF65-F5344CB8AC3E}">
        <p14:creationId xmlns:p14="http://schemas.microsoft.com/office/powerpoint/2010/main" val="39767095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32</Words>
  <Application>Microsoft Office PowerPoint</Application>
  <PresentationFormat>Affichage à l'écran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Providence Sans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38</cp:revision>
  <dcterms:created xsi:type="dcterms:W3CDTF">2018-04-16T15:45:04Z</dcterms:created>
  <dcterms:modified xsi:type="dcterms:W3CDTF">2019-08-17T10:00:04Z</dcterms:modified>
</cp:coreProperties>
</file>