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61" r:id="rId2"/>
    <p:sldId id="262" r:id="rId3"/>
    <p:sldId id="263" r:id="rId4"/>
    <p:sldId id="264" r:id="rId5"/>
    <p:sldId id="265" r:id="rId6"/>
  </p:sldIdLst>
  <p:sldSz cx="6858000" cy="9144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D4EA"/>
    <a:srgbClr val="FBB3D4"/>
    <a:srgbClr val="3B6A8B"/>
    <a:srgbClr val="91D8D0"/>
    <a:srgbClr val="A9D18E"/>
    <a:srgbClr val="F4B183"/>
    <a:srgbClr val="53FFA1"/>
    <a:srgbClr val="3BCCFF"/>
    <a:srgbClr val="89DFCB"/>
    <a:srgbClr val="D593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6374" autoAdjust="0"/>
  </p:normalViewPr>
  <p:slideViewPr>
    <p:cSldViewPr snapToGrid="0">
      <p:cViewPr varScale="1">
        <p:scale>
          <a:sx n="80" d="100"/>
          <a:sy n="80" d="100"/>
        </p:scale>
        <p:origin x="2982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48CB5-A931-4828-8FBC-37DEE7780936}" type="datetimeFigureOut">
              <a:rPr lang="fr-FR" smtClean="0"/>
              <a:t>08/07/2025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C08C1-16E5-4906-B023-D6190C857C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8358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48CB5-A931-4828-8FBC-37DEE7780936}" type="datetimeFigureOut">
              <a:rPr lang="fr-FR" smtClean="0"/>
              <a:t>08/07/2025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C08C1-16E5-4906-B023-D6190C857C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1131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48CB5-A931-4828-8FBC-37DEE7780936}" type="datetimeFigureOut">
              <a:rPr lang="fr-FR" smtClean="0"/>
              <a:t>08/07/2025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C08C1-16E5-4906-B023-D6190C857C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4990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48CB5-A931-4828-8FBC-37DEE7780936}" type="datetimeFigureOut">
              <a:rPr lang="fr-FR" smtClean="0"/>
              <a:t>08/07/2025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C08C1-16E5-4906-B023-D6190C857C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9428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48CB5-A931-4828-8FBC-37DEE7780936}" type="datetimeFigureOut">
              <a:rPr lang="fr-FR" smtClean="0"/>
              <a:t>08/07/2025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C08C1-16E5-4906-B023-D6190C857C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8662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48CB5-A931-4828-8FBC-37DEE7780936}" type="datetimeFigureOut">
              <a:rPr lang="fr-FR" smtClean="0"/>
              <a:t>08/07/2025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C08C1-16E5-4906-B023-D6190C857C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725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48CB5-A931-4828-8FBC-37DEE7780936}" type="datetimeFigureOut">
              <a:rPr lang="fr-FR" smtClean="0"/>
              <a:t>08/07/2025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C08C1-16E5-4906-B023-D6190C857C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3768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48CB5-A931-4828-8FBC-37DEE7780936}" type="datetimeFigureOut">
              <a:rPr lang="fr-FR" smtClean="0"/>
              <a:t>08/07/2025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C08C1-16E5-4906-B023-D6190C857C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1990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48CB5-A931-4828-8FBC-37DEE7780936}" type="datetimeFigureOut">
              <a:rPr lang="fr-FR" smtClean="0"/>
              <a:t>08/07/2025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C08C1-16E5-4906-B023-D6190C857C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9625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48CB5-A931-4828-8FBC-37DEE7780936}" type="datetimeFigureOut">
              <a:rPr lang="fr-FR" smtClean="0"/>
              <a:t>08/07/2025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C08C1-16E5-4906-B023-D6190C857C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8628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48CB5-A931-4828-8FBC-37DEE7780936}" type="datetimeFigureOut">
              <a:rPr lang="fr-FR" smtClean="0"/>
              <a:t>08/07/2025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C08C1-16E5-4906-B023-D6190C857C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1345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A48CB5-A931-4828-8FBC-37DEE7780936}" type="datetimeFigureOut">
              <a:rPr lang="fr-FR" smtClean="0"/>
              <a:t>08/07/2025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C08C1-16E5-4906-B023-D6190C857C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8454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fr.freepik.com/auteur/upklyak" TargetMode="Externa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fr.freepik.com/auteur/upklyak" TargetMode="Externa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fr.freepik.com/auteur/upklyak" TargetMode="Externa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fr.freepik.com/auteur/upklyak" TargetMode="Externa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fr.freepik.com/auteur/upklyak" TargetMode="Externa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EFF37484-9EDF-2345-ED0C-4C0AF1D989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00" y="5618798"/>
            <a:ext cx="6408000" cy="249449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D491162-8D86-BF99-68A9-849BD166AB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00" y="2891644"/>
            <a:ext cx="6408000" cy="249449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B367B1E-4F18-207F-0E71-96BA42447A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00" y="138976"/>
            <a:ext cx="6408000" cy="2520000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A60CDADC-9614-42FF-BA71-F4CA2524D88B}"/>
              </a:ext>
            </a:extLst>
          </p:cNvPr>
          <p:cNvSpPr>
            <a:spLocks/>
          </p:cNvSpPr>
          <p:nvPr/>
        </p:nvSpPr>
        <p:spPr>
          <a:xfrm>
            <a:off x="225000" y="138979"/>
            <a:ext cx="6408000" cy="2520000"/>
          </a:xfrm>
          <a:prstGeom prst="roundRect">
            <a:avLst>
              <a:gd name="adj" fmla="val 6397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62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29A7EF8C-4066-DA79-71E4-9B78BEF4728B}"/>
              </a:ext>
            </a:extLst>
          </p:cNvPr>
          <p:cNvSpPr>
            <a:spLocks/>
          </p:cNvSpPr>
          <p:nvPr/>
        </p:nvSpPr>
        <p:spPr>
          <a:xfrm>
            <a:off x="225000" y="5593292"/>
            <a:ext cx="6408000" cy="2520000"/>
          </a:xfrm>
          <a:prstGeom prst="roundRect">
            <a:avLst>
              <a:gd name="adj" fmla="val 6397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62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DC37227C-D7BD-ADAA-38B2-98A4CCE55489}"/>
              </a:ext>
            </a:extLst>
          </p:cNvPr>
          <p:cNvSpPr>
            <a:spLocks/>
          </p:cNvSpPr>
          <p:nvPr/>
        </p:nvSpPr>
        <p:spPr>
          <a:xfrm>
            <a:off x="225000" y="2866134"/>
            <a:ext cx="6408000" cy="2520000"/>
          </a:xfrm>
          <a:prstGeom prst="roundRect">
            <a:avLst>
              <a:gd name="adj" fmla="val 6397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62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02C8BA76-EE08-968D-93FD-69B8BE680D0D}"/>
              </a:ext>
            </a:extLst>
          </p:cNvPr>
          <p:cNvSpPr txBox="1"/>
          <p:nvPr/>
        </p:nvSpPr>
        <p:spPr>
          <a:xfrm>
            <a:off x="216568" y="290980"/>
            <a:ext cx="641643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gic love" panose="02000506050000020004" pitchFamily="2" charset="0"/>
                <a:ea typeface="HelloMorgan" panose="02000603000000000000" pitchFamily="2" charset="0"/>
              </a:rPr>
              <a:t>Kaïa</a:t>
            </a:r>
            <a:r>
              <a:rPr lang="fr-FR" sz="13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gic love" panose="02000506050000020004" pitchFamily="2" charset="0"/>
                <a:ea typeface="HelloMorgan" panose="02000603000000000000" pitchFamily="2" charset="0"/>
              </a:rPr>
              <a:t>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585D176-0F8C-2630-B917-184B35A82FCA}"/>
              </a:ext>
            </a:extLst>
          </p:cNvPr>
          <p:cNvSpPr txBox="1"/>
          <p:nvPr/>
        </p:nvSpPr>
        <p:spPr>
          <a:xfrm>
            <a:off x="225000" y="3030893"/>
            <a:ext cx="641643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gic love" panose="02000506050000020004" pitchFamily="2" charset="0"/>
                <a:ea typeface="HelloMorgan" panose="02000603000000000000" pitchFamily="2" charset="0"/>
              </a:rPr>
              <a:t>Yasmine 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AEC13065-9EDF-E183-DE0B-8920D8F2097F}"/>
              </a:ext>
            </a:extLst>
          </p:cNvPr>
          <p:cNvSpPr txBox="1"/>
          <p:nvPr/>
        </p:nvSpPr>
        <p:spPr>
          <a:xfrm>
            <a:off x="225000" y="5758048"/>
            <a:ext cx="641643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gic love" panose="02000506050000020004" pitchFamily="2" charset="0"/>
                <a:ea typeface="HelloMorgan" panose="02000603000000000000" pitchFamily="2" charset="0"/>
              </a:rPr>
              <a:t>Elwan</a:t>
            </a:r>
            <a:r>
              <a:rPr lang="fr-FR" sz="13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gic love" panose="02000506050000020004" pitchFamily="2" charset="0"/>
                <a:ea typeface="HelloMorgan" panose="02000603000000000000" pitchFamily="2" charset="0"/>
              </a:rPr>
              <a:t>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B236190-9846-3143-1C23-620AFF9BE691}"/>
              </a:ext>
            </a:extLst>
          </p:cNvPr>
          <p:cNvSpPr txBox="1"/>
          <p:nvPr/>
        </p:nvSpPr>
        <p:spPr>
          <a:xfrm>
            <a:off x="-1106" y="8892480"/>
            <a:ext cx="11021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© CENICIENTA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33D8ABB-16BB-C47F-9E18-00D776BF3D37}"/>
              </a:ext>
            </a:extLst>
          </p:cNvPr>
          <p:cNvSpPr txBox="1"/>
          <p:nvPr/>
        </p:nvSpPr>
        <p:spPr>
          <a:xfrm>
            <a:off x="4900052" y="8903513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Images: </a:t>
            </a:r>
            <a:r>
              <a:rPr lang="fr-FR" sz="1200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freepik</a:t>
            </a:r>
            <a:r>
              <a:rPr lang="fr-FR" sz="12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- </a:t>
            </a:r>
            <a:r>
              <a:rPr lang="fr-FR" sz="1200" dirty="0" err="1">
                <a:solidFill>
                  <a:srgbClr val="5C5C5C"/>
                </a:solidFill>
                <a:latin typeface="__Inter_015a7a"/>
                <a:hlinkClick r:id="rId5"/>
              </a:rPr>
              <a:t>upklyak</a:t>
            </a:r>
            <a:endParaRPr lang="fr-FR" sz="1200" dirty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430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587DB2-23DA-1D03-A4C9-908F783D9E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783BFBF3-575F-8702-98C3-0CAB0A2B2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00" y="5600699"/>
            <a:ext cx="6408000" cy="251999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D040571-2DE6-0866-6462-6A6383B2DE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00" y="2866131"/>
            <a:ext cx="6408000" cy="251999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B1305FC-CFF6-F075-518B-6F85C78C61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00" y="138979"/>
            <a:ext cx="6408000" cy="2519997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038F55B-E0E3-2022-538C-B114827623F6}"/>
              </a:ext>
            </a:extLst>
          </p:cNvPr>
          <p:cNvSpPr>
            <a:spLocks/>
          </p:cNvSpPr>
          <p:nvPr/>
        </p:nvSpPr>
        <p:spPr>
          <a:xfrm>
            <a:off x="225000" y="138979"/>
            <a:ext cx="6408000" cy="2520000"/>
          </a:xfrm>
          <a:prstGeom prst="roundRect">
            <a:avLst>
              <a:gd name="adj" fmla="val 6397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62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DDD360FC-E74D-34DA-A777-12EBE41A5EFA}"/>
              </a:ext>
            </a:extLst>
          </p:cNvPr>
          <p:cNvSpPr>
            <a:spLocks/>
          </p:cNvSpPr>
          <p:nvPr/>
        </p:nvSpPr>
        <p:spPr>
          <a:xfrm>
            <a:off x="225000" y="5593292"/>
            <a:ext cx="6408000" cy="2520000"/>
          </a:xfrm>
          <a:prstGeom prst="roundRect">
            <a:avLst>
              <a:gd name="adj" fmla="val 6397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62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7D8CE552-308D-EC5D-1C91-4E9FAA14F911}"/>
              </a:ext>
            </a:extLst>
          </p:cNvPr>
          <p:cNvSpPr>
            <a:spLocks/>
          </p:cNvSpPr>
          <p:nvPr/>
        </p:nvSpPr>
        <p:spPr>
          <a:xfrm>
            <a:off x="225000" y="2866134"/>
            <a:ext cx="6408000" cy="2520000"/>
          </a:xfrm>
          <a:prstGeom prst="roundRect">
            <a:avLst>
              <a:gd name="adj" fmla="val 6397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62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219B591-EFFB-34B1-1834-71DEC33A1754}"/>
              </a:ext>
            </a:extLst>
          </p:cNvPr>
          <p:cNvSpPr txBox="1"/>
          <p:nvPr/>
        </p:nvSpPr>
        <p:spPr>
          <a:xfrm>
            <a:off x="216568" y="290980"/>
            <a:ext cx="641643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gic love" panose="02000506050000020004" pitchFamily="2" charset="0"/>
                <a:ea typeface="HelloMorgan" panose="02000603000000000000" pitchFamily="2" charset="0"/>
              </a:rPr>
              <a:t>Rayan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F255CAAD-C682-E0CD-0927-724008D5C9A4}"/>
              </a:ext>
            </a:extLst>
          </p:cNvPr>
          <p:cNvSpPr txBox="1"/>
          <p:nvPr/>
        </p:nvSpPr>
        <p:spPr>
          <a:xfrm>
            <a:off x="225000" y="3030893"/>
            <a:ext cx="641643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gic love" panose="02000506050000020004" pitchFamily="2" charset="0"/>
                <a:ea typeface="HelloMorgan" panose="02000603000000000000" pitchFamily="2" charset="0"/>
              </a:rPr>
              <a:t>Wassim 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81F113E8-929A-E40A-A0D0-8050F6485D76}"/>
              </a:ext>
            </a:extLst>
          </p:cNvPr>
          <p:cNvSpPr txBox="1"/>
          <p:nvPr/>
        </p:nvSpPr>
        <p:spPr>
          <a:xfrm>
            <a:off x="225000" y="5758048"/>
            <a:ext cx="641643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gic love" panose="02000506050000020004" pitchFamily="2" charset="0"/>
                <a:ea typeface="HelloMorgan" panose="02000603000000000000" pitchFamily="2" charset="0"/>
              </a:rPr>
              <a:t>Estelle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E56102F-35E7-BAA2-FFCB-9B11023B74A2}"/>
              </a:ext>
            </a:extLst>
          </p:cNvPr>
          <p:cNvSpPr txBox="1"/>
          <p:nvPr/>
        </p:nvSpPr>
        <p:spPr>
          <a:xfrm>
            <a:off x="-1106" y="8892480"/>
            <a:ext cx="11021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© CENICIENTA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7BBFE90-723F-EA48-4601-E03A5A8373A0}"/>
              </a:ext>
            </a:extLst>
          </p:cNvPr>
          <p:cNvSpPr txBox="1"/>
          <p:nvPr/>
        </p:nvSpPr>
        <p:spPr>
          <a:xfrm>
            <a:off x="4900052" y="8903513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Images: </a:t>
            </a:r>
            <a:r>
              <a:rPr lang="fr-FR" sz="1200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freepik</a:t>
            </a:r>
            <a:r>
              <a:rPr lang="fr-FR" sz="12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- </a:t>
            </a:r>
            <a:r>
              <a:rPr lang="fr-FR" sz="1200" dirty="0" err="1">
                <a:solidFill>
                  <a:srgbClr val="5C5C5C"/>
                </a:solidFill>
                <a:latin typeface="__Inter_015a7a"/>
                <a:hlinkClick r:id="rId5"/>
              </a:rPr>
              <a:t>upklyak</a:t>
            </a:r>
            <a:endParaRPr lang="fr-FR" sz="1200" dirty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588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DB5DD9-0C38-E205-97D7-A05E61CE16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078D7AC5-E6A6-1786-75DF-4D6E051882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00" y="5606047"/>
            <a:ext cx="6408000" cy="249449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1E4D49B-3A9A-2D21-8644-C3CE811A79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00" y="2866133"/>
            <a:ext cx="6408000" cy="251999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2077ADE-9BF9-4059-82D3-B53770C61D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00" y="138973"/>
            <a:ext cx="6408000" cy="2520001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820B87A-A8CA-3687-FE3F-B94F48F000F8}"/>
              </a:ext>
            </a:extLst>
          </p:cNvPr>
          <p:cNvSpPr>
            <a:spLocks/>
          </p:cNvSpPr>
          <p:nvPr/>
        </p:nvSpPr>
        <p:spPr>
          <a:xfrm>
            <a:off x="225000" y="138979"/>
            <a:ext cx="6408000" cy="2520000"/>
          </a:xfrm>
          <a:prstGeom prst="roundRect">
            <a:avLst>
              <a:gd name="adj" fmla="val 6397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62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35F8CB5E-B89B-06C9-BF7E-A3E0BC900E4C}"/>
              </a:ext>
            </a:extLst>
          </p:cNvPr>
          <p:cNvSpPr>
            <a:spLocks/>
          </p:cNvSpPr>
          <p:nvPr/>
        </p:nvSpPr>
        <p:spPr>
          <a:xfrm>
            <a:off x="225000" y="5593292"/>
            <a:ext cx="6408000" cy="2520000"/>
          </a:xfrm>
          <a:prstGeom prst="roundRect">
            <a:avLst>
              <a:gd name="adj" fmla="val 6397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62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1506A73C-100E-0C10-FF3D-8F3DAABEFFDC}"/>
              </a:ext>
            </a:extLst>
          </p:cNvPr>
          <p:cNvSpPr>
            <a:spLocks/>
          </p:cNvSpPr>
          <p:nvPr/>
        </p:nvSpPr>
        <p:spPr>
          <a:xfrm>
            <a:off x="225000" y="2866134"/>
            <a:ext cx="6408000" cy="2520000"/>
          </a:xfrm>
          <a:prstGeom prst="roundRect">
            <a:avLst>
              <a:gd name="adj" fmla="val 6397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62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0C794B1-5927-3EB3-3583-EE70BFA633EC}"/>
              </a:ext>
            </a:extLst>
          </p:cNvPr>
          <p:cNvSpPr txBox="1"/>
          <p:nvPr/>
        </p:nvSpPr>
        <p:spPr>
          <a:xfrm>
            <a:off x="216568" y="290980"/>
            <a:ext cx="641643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gic love" panose="02000506050000020004" pitchFamily="2" charset="0"/>
                <a:ea typeface="HelloMorgan" panose="02000603000000000000" pitchFamily="2" charset="0"/>
              </a:rPr>
              <a:t>Mohamed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5F3B8E2-933C-7380-EC3E-DE5FCDFA61D0}"/>
              </a:ext>
            </a:extLst>
          </p:cNvPr>
          <p:cNvSpPr txBox="1"/>
          <p:nvPr/>
        </p:nvSpPr>
        <p:spPr>
          <a:xfrm>
            <a:off x="225000" y="3030893"/>
            <a:ext cx="641643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gic love" panose="02000506050000020004" pitchFamily="2" charset="0"/>
                <a:ea typeface="HelloMorgan" panose="02000603000000000000" pitchFamily="2" charset="0"/>
              </a:rPr>
              <a:t>Makeda</a:t>
            </a:r>
            <a:r>
              <a:rPr lang="fr-FR" sz="13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gic love" panose="02000506050000020004" pitchFamily="2" charset="0"/>
                <a:ea typeface="HelloMorgan" panose="02000603000000000000" pitchFamily="2" charset="0"/>
              </a:rPr>
              <a:t>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6095A37-D574-4F9B-9616-CDA3FB115667}"/>
              </a:ext>
            </a:extLst>
          </p:cNvPr>
          <p:cNvSpPr txBox="1"/>
          <p:nvPr/>
        </p:nvSpPr>
        <p:spPr>
          <a:xfrm>
            <a:off x="225000" y="5758048"/>
            <a:ext cx="641643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gic love" panose="02000506050000020004" pitchFamily="2" charset="0"/>
                <a:ea typeface="HelloMorgan" panose="02000603000000000000" pitchFamily="2" charset="0"/>
              </a:rPr>
              <a:t>Faress</a:t>
            </a:r>
            <a:r>
              <a:rPr lang="fr-FR" sz="13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gic love" panose="02000506050000020004" pitchFamily="2" charset="0"/>
                <a:ea typeface="HelloMorgan" panose="02000603000000000000" pitchFamily="2" charset="0"/>
              </a:rPr>
              <a:t>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81CC4D7-B478-62F7-6E99-439AE665657F}"/>
              </a:ext>
            </a:extLst>
          </p:cNvPr>
          <p:cNvSpPr txBox="1"/>
          <p:nvPr/>
        </p:nvSpPr>
        <p:spPr>
          <a:xfrm>
            <a:off x="-1106" y="8892480"/>
            <a:ext cx="11021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© CENICIENTA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BD1091B-0813-BB90-934B-602C014C4068}"/>
              </a:ext>
            </a:extLst>
          </p:cNvPr>
          <p:cNvSpPr txBox="1"/>
          <p:nvPr/>
        </p:nvSpPr>
        <p:spPr>
          <a:xfrm>
            <a:off x="4900052" y="8903513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Images: </a:t>
            </a:r>
            <a:r>
              <a:rPr lang="fr-FR" sz="1200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freepik</a:t>
            </a:r>
            <a:r>
              <a:rPr lang="fr-FR" sz="12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- </a:t>
            </a:r>
            <a:r>
              <a:rPr lang="fr-FR" sz="1200" dirty="0" err="1">
                <a:solidFill>
                  <a:srgbClr val="5C5C5C"/>
                </a:solidFill>
                <a:latin typeface="__Inter_015a7a"/>
                <a:hlinkClick r:id="rId5"/>
              </a:rPr>
              <a:t>upklyak</a:t>
            </a:r>
            <a:endParaRPr lang="fr-FR" sz="1200" dirty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9172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75CE04-C890-10CE-0B42-FDEB20EDF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7C0A1DE6-586B-BB30-0A9F-36E04E320D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68" y="2891694"/>
            <a:ext cx="6408000" cy="249444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FDA03EF-8EA9-4C6E-1E04-F8F99138DE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00" y="147394"/>
            <a:ext cx="6408000" cy="251158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86107BB-3F5A-1537-7D0F-CD9852C3D6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68" y="5593289"/>
            <a:ext cx="6408000" cy="2520000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8450C9AD-5A77-D25A-D1E5-BCD32A28CAEE}"/>
              </a:ext>
            </a:extLst>
          </p:cNvPr>
          <p:cNvSpPr>
            <a:spLocks/>
          </p:cNvSpPr>
          <p:nvPr/>
        </p:nvSpPr>
        <p:spPr>
          <a:xfrm>
            <a:off x="225000" y="138979"/>
            <a:ext cx="6408000" cy="2520000"/>
          </a:xfrm>
          <a:prstGeom prst="roundRect">
            <a:avLst>
              <a:gd name="adj" fmla="val 6397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62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A6FA52A9-991D-88B1-8E67-1AFCB16661AB}"/>
              </a:ext>
            </a:extLst>
          </p:cNvPr>
          <p:cNvSpPr>
            <a:spLocks/>
          </p:cNvSpPr>
          <p:nvPr/>
        </p:nvSpPr>
        <p:spPr>
          <a:xfrm>
            <a:off x="225000" y="5593292"/>
            <a:ext cx="6408000" cy="2520000"/>
          </a:xfrm>
          <a:prstGeom prst="roundRect">
            <a:avLst>
              <a:gd name="adj" fmla="val 6397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62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11A82FC1-8255-EECD-35CC-81692816E0B1}"/>
              </a:ext>
            </a:extLst>
          </p:cNvPr>
          <p:cNvSpPr>
            <a:spLocks/>
          </p:cNvSpPr>
          <p:nvPr/>
        </p:nvSpPr>
        <p:spPr>
          <a:xfrm>
            <a:off x="225000" y="2866134"/>
            <a:ext cx="6408000" cy="2520000"/>
          </a:xfrm>
          <a:prstGeom prst="roundRect">
            <a:avLst>
              <a:gd name="adj" fmla="val 6397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62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00D5950-2F84-B0D1-88E6-5A6AD00321BC}"/>
              </a:ext>
            </a:extLst>
          </p:cNvPr>
          <p:cNvSpPr txBox="1"/>
          <p:nvPr/>
        </p:nvSpPr>
        <p:spPr>
          <a:xfrm>
            <a:off x="216568" y="290980"/>
            <a:ext cx="641643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gic love" panose="02000506050000020004" pitchFamily="2" charset="0"/>
                <a:ea typeface="HelloMorgan" panose="02000603000000000000" pitchFamily="2" charset="0"/>
              </a:rPr>
              <a:t>Jaël</a:t>
            </a:r>
            <a:r>
              <a:rPr lang="fr-FR" sz="13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gic love" panose="02000506050000020004" pitchFamily="2" charset="0"/>
                <a:ea typeface="HelloMorgan" panose="02000603000000000000" pitchFamily="2" charset="0"/>
              </a:rPr>
              <a:t>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4DC37D8-8C12-293D-A85C-E4B6B1642CEE}"/>
              </a:ext>
            </a:extLst>
          </p:cNvPr>
          <p:cNvSpPr txBox="1"/>
          <p:nvPr/>
        </p:nvSpPr>
        <p:spPr>
          <a:xfrm>
            <a:off x="212352" y="3030918"/>
            <a:ext cx="641643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gic love" panose="02000506050000020004" pitchFamily="2" charset="0"/>
                <a:ea typeface="HelloMorgan" panose="02000603000000000000" pitchFamily="2" charset="0"/>
              </a:rPr>
              <a:t>Hafsa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E23DDD7-9143-1B62-0E63-D6AD0CC011EE}"/>
              </a:ext>
            </a:extLst>
          </p:cNvPr>
          <p:cNvSpPr txBox="1"/>
          <p:nvPr/>
        </p:nvSpPr>
        <p:spPr>
          <a:xfrm>
            <a:off x="233432" y="5745293"/>
            <a:ext cx="641643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gic love" panose="02000506050000020004" pitchFamily="2" charset="0"/>
                <a:ea typeface="HelloMorgan" panose="02000603000000000000" pitchFamily="2" charset="0"/>
              </a:rPr>
              <a:t>Kelyna</a:t>
            </a:r>
            <a:r>
              <a:rPr lang="fr-FR" sz="13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gic love" panose="02000506050000020004" pitchFamily="2" charset="0"/>
                <a:ea typeface="HelloMorgan" panose="02000603000000000000" pitchFamily="2" charset="0"/>
              </a:rPr>
              <a:t>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EB6E512-0F9A-D202-6F23-DEF397C20BFB}"/>
              </a:ext>
            </a:extLst>
          </p:cNvPr>
          <p:cNvSpPr txBox="1"/>
          <p:nvPr/>
        </p:nvSpPr>
        <p:spPr>
          <a:xfrm>
            <a:off x="-1106" y="8892480"/>
            <a:ext cx="11021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© CENICIENTA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870BCC9-F8AF-1D7D-EDF2-D346270DE6F1}"/>
              </a:ext>
            </a:extLst>
          </p:cNvPr>
          <p:cNvSpPr txBox="1"/>
          <p:nvPr/>
        </p:nvSpPr>
        <p:spPr>
          <a:xfrm>
            <a:off x="4900052" y="8903513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Images: </a:t>
            </a:r>
            <a:r>
              <a:rPr lang="fr-FR" sz="1200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freepik</a:t>
            </a:r>
            <a:r>
              <a:rPr lang="fr-FR" sz="12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- </a:t>
            </a:r>
            <a:r>
              <a:rPr lang="fr-FR" sz="1200" dirty="0" err="1">
                <a:solidFill>
                  <a:srgbClr val="5C5C5C"/>
                </a:solidFill>
                <a:latin typeface="__Inter_015a7a"/>
                <a:hlinkClick r:id="rId5"/>
              </a:rPr>
              <a:t>upklyak</a:t>
            </a:r>
            <a:endParaRPr lang="fr-FR" sz="1200" dirty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303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E1C50B-26A7-D2C5-9C39-5B655B5F17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694E26B5-F1ED-5BE6-1A5E-6A9491927C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87" r="12084"/>
          <a:stretch>
            <a:fillRect/>
          </a:stretch>
        </p:blipFill>
        <p:spPr>
          <a:xfrm>
            <a:off x="212352" y="138978"/>
            <a:ext cx="6408001" cy="257514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72EF71F-1276-C9FF-BD1F-C62740AD7F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00" y="2866134"/>
            <a:ext cx="6408000" cy="2520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4A616A7-30F6-5152-6FFD-5162F2FDFD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00" y="5628652"/>
            <a:ext cx="6408000" cy="2484640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6FAF538C-6B69-D49B-AA29-61C4AC8BC493}"/>
              </a:ext>
            </a:extLst>
          </p:cNvPr>
          <p:cNvSpPr>
            <a:spLocks/>
          </p:cNvSpPr>
          <p:nvPr/>
        </p:nvSpPr>
        <p:spPr>
          <a:xfrm>
            <a:off x="225000" y="138979"/>
            <a:ext cx="6408000" cy="2520000"/>
          </a:xfrm>
          <a:prstGeom prst="roundRect">
            <a:avLst>
              <a:gd name="adj" fmla="val 6397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62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D8AA1726-E479-AA48-6B6D-74D5AC8910D0}"/>
              </a:ext>
            </a:extLst>
          </p:cNvPr>
          <p:cNvSpPr>
            <a:spLocks/>
          </p:cNvSpPr>
          <p:nvPr/>
        </p:nvSpPr>
        <p:spPr>
          <a:xfrm>
            <a:off x="225000" y="5593292"/>
            <a:ext cx="6408000" cy="2520000"/>
          </a:xfrm>
          <a:prstGeom prst="roundRect">
            <a:avLst>
              <a:gd name="adj" fmla="val 6397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62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0679CAEF-5094-3D44-DA86-4E27CE8318CA}"/>
              </a:ext>
            </a:extLst>
          </p:cNvPr>
          <p:cNvSpPr>
            <a:spLocks/>
          </p:cNvSpPr>
          <p:nvPr/>
        </p:nvSpPr>
        <p:spPr>
          <a:xfrm>
            <a:off x="225000" y="2866134"/>
            <a:ext cx="6408000" cy="2520000"/>
          </a:xfrm>
          <a:prstGeom prst="roundRect">
            <a:avLst>
              <a:gd name="adj" fmla="val 6397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62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59E9F24-2B98-CD3F-9013-85EFF52CC0EB}"/>
              </a:ext>
            </a:extLst>
          </p:cNvPr>
          <p:cNvSpPr txBox="1"/>
          <p:nvPr/>
        </p:nvSpPr>
        <p:spPr>
          <a:xfrm>
            <a:off x="199705" y="318555"/>
            <a:ext cx="641643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gic love" panose="02000506050000020004" pitchFamily="2" charset="0"/>
                <a:ea typeface="HelloMorgan" panose="02000603000000000000" pitchFamily="2" charset="0"/>
              </a:rPr>
              <a:t>Daria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4A7B112-6F0C-EA90-5A05-45986A67ED91}"/>
              </a:ext>
            </a:extLst>
          </p:cNvPr>
          <p:cNvSpPr txBox="1"/>
          <p:nvPr/>
        </p:nvSpPr>
        <p:spPr>
          <a:xfrm>
            <a:off x="212352" y="3030918"/>
            <a:ext cx="641643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gic love" panose="02000506050000020004" pitchFamily="2" charset="0"/>
                <a:ea typeface="HelloMorgan" panose="02000603000000000000" pitchFamily="2" charset="0"/>
              </a:rPr>
              <a:t>Miranda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D22A7DA-0230-5370-43A8-E9814060E3CF}"/>
              </a:ext>
            </a:extLst>
          </p:cNvPr>
          <p:cNvSpPr txBox="1"/>
          <p:nvPr/>
        </p:nvSpPr>
        <p:spPr>
          <a:xfrm>
            <a:off x="233432" y="5745293"/>
            <a:ext cx="641643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gic love" panose="02000506050000020004" pitchFamily="2" charset="0"/>
                <a:ea typeface="HelloMorgan" panose="02000603000000000000" pitchFamily="2" charset="0"/>
              </a:rPr>
              <a:t>Yashwin</a:t>
            </a:r>
            <a:r>
              <a:rPr lang="fr-FR" sz="13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gic love" panose="02000506050000020004" pitchFamily="2" charset="0"/>
                <a:ea typeface="HelloMorgan" panose="02000603000000000000" pitchFamily="2" charset="0"/>
              </a:rPr>
              <a:t>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2D45385-BEEA-0F94-5CD6-AA36CDA93C0A}"/>
              </a:ext>
            </a:extLst>
          </p:cNvPr>
          <p:cNvSpPr txBox="1"/>
          <p:nvPr/>
        </p:nvSpPr>
        <p:spPr>
          <a:xfrm>
            <a:off x="-1106" y="8892480"/>
            <a:ext cx="11021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© CENICIENTA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82DA2A4-9D74-C738-4F49-A5406E5D5449}"/>
              </a:ext>
            </a:extLst>
          </p:cNvPr>
          <p:cNvSpPr txBox="1"/>
          <p:nvPr/>
        </p:nvSpPr>
        <p:spPr>
          <a:xfrm>
            <a:off x="4900052" y="8903513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Images: </a:t>
            </a:r>
            <a:r>
              <a:rPr lang="fr-FR" sz="1200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freepik</a:t>
            </a:r>
            <a:r>
              <a:rPr lang="fr-FR" sz="12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- </a:t>
            </a:r>
            <a:r>
              <a:rPr lang="fr-FR" sz="1200" dirty="0" err="1">
                <a:solidFill>
                  <a:srgbClr val="5C5C5C"/>
                </a:solidFill>
                <a:latin typeface="__Inter_015a7a"/>
                <a:hlinkClick r:id="rId5"/>
              </a:rPr>
              <a:t>upklyak</a:t>
            </a:r>
            <a:endParaRPr lang="fr-FR" sz="1200" dirty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29185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4000</TotalTime>
  <Words>50</Words>
  <Application>Microsoft Office PowerPoint</Application>
  <PresentationFormat>Affichage à l'écran (4:3)</PresentationFormat>
  <Paragraphs>25</Paragraphs>
  <Slides>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11" baseType="lpstr">
      <vt:lpstr>__Inter_015a7a</vt:lpstr>
      <vt:lpstr>Arial</vt:lpstr>
      <vt:lpstr>Calibri</vt:lpstr>
      <vt:lpstr>Calibri Light</vt:lpstr>
      <vt:lpstr>magic love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Cenicienta</dc:creator>
  <cp:lastModifiedBy>Sandrine RION</cp:lastModifiedBy>
  <cp:revision>127</cp:revision>
  <dcterms:created xsi:type="dcterms:W3CDTF">2018-04-16T15:45:04Z</dcterms:created>
  <dcterms:modified xsi:type="dcterms:W3CDTF">2025-07-08T06:56:53Z</dcterms:modified>
</cp:coreProperties>
</file>