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4EA"/>
    <a:srgbClr val="FBB3D4"/>
    <a:srgbClr val="3B6A8B"/>
    <a:srgbClr val="91D8D0"/>
    <a:srgbClr val="A9D18E"/>
    <a:srgbClr val="F4B183"/>
    <a:srgbClr val="53FFA1"/>
    <a:srgbClr val="3BCCFF"/>
    <a:srgbClr val="89DFCB"/>
    <a:srgbClr val="D59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80" d="100"/>
          <a:sy n="80" d="100"/>
        </p:scale>
        <p:origin x="298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35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1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9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2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6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6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9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6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6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4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16/07/2023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hyperlink" Target="https://fr.freepik.com/vecteurs-premium/collection-publications-instagram-voyage-aquarelle_17194705.htm#&amp;position=1&amp;from_view=user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5.png"/><Relationship Id="rId18" Type="http://schemas.openxmlformats.org/officeDocument/2006/relationships/image" Target="../media/image28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17" Type="http://schemas.openxmlformats.org/officeDocument/2006/relationships/image" Target="../media/image27.png"/><Relationship Id="rId25" Type="http://schemas.openxmlformats.org/officeDocument/2006/relationships/hyperlink" Target="https://fr.freepik.com/vecteurs-premium/collection-publications-instagram-voyage-aquarelle_17194705.htm#&amp;position=1&amp;from_view=user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18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3.png"/><Relationship Id="rId24" Type="http://schemas.openxmlformats.org/officeDocument/2006/relationships/image" Target="../media/image3.sv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23" Type="http://schemas.openxmlformats.org/officeDocument/2006/relationships/image" Target="../media/image2.png"/><Relationship Id="rId10" Type="http://schemas.openxmlformats.org/officeDocument/2006/relationships/image" Target="../media/image24.svg"/><Relationship Id="rId19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23.png"/><Relationship Id="rId14" Type="http://schemas.openxmlformats.org/officeDocument/2006/relationships/image" Target="../media/image16.svg"/><Relationship Id="rId22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8.svg"/><Relationship Id="rId17" Type="http://schemas.openxmlformats.org/officeDocument/2006/relationships/hyperlink" Target="https://fr.freepik.com/vecteurs-premium/collection-publications-instagram-voyage-aquarelle_17194705.htm#&amp;position=1&amp;from_view=user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image" Target="../media/image18.svg"/><Relationship Id="rId4" Type="http://schemas.openxmlformats.org/officeDocument/2006/relationships/image" Target="../media/image7.svg"/><Relationship Id="rId9" Type="http://schemas.openxmlformats.org/officeDocument/2006/relationships/image" Target="../media/image17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18" Type="http://schemas.openxmlformats.org/officeDocument/2006/relationships/image" Target="../media/image32.sv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0.svg"/><Relationship Id="rId17" Type="http://schemas.openxmlformats.org/officeDocument/2006/relationships/image" Target="../media/image31.png"/><Relationship Id="rId25" Type="http://schemas.openxmlformats.org/officeDocument/2006/relationships/hyperlink" Target="https://fr.freepik.com/vecteurs-premium/collection-publications-instagram-voyage-aquarelle_17194705.htm#&amp;position=1&amp;from_view=user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9.png"/><Relationship Id="rId24" Type="http://schemas.openxmlformats.org/officeDocument/2006/relationships/image" Target="../media/image11.sv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23" Type="http://schemas.openxmlformats.org/officeDocument/2006/relationships/image" Target="../media/image10.png"/><Relationship Id="rId10" Type="http://schemas.openxmlformats.org/officeDocument/2006/relationships/image" Target="../media/image16.svg"/><Relationship Id="rId19" Type="http://schemas.openxmlformats.org/officeDocument/2006/relationships/image" Target="../media/image33.png"/><Relationship Id="rId4" Type="http://schemas.openxmlformats.org/officeDocument/2006/relationships/image" Target="../media/image5.svg"/><Relationship Id="rId9" Type="http://schemas.openxmlformats.org/officeDocument/2006/relationships/image" Target="../media/image15.png"/><Relationship Id="rId14" Type="http://schemas.openxmlformats.org/officeDocument/2006/relationships/image" Target="../media/image18.svg"/><Relationship Id="rId22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5.png"/><Relationship Id="rId18" Type="http://schemas.openxmlformats.org/officeDocument/2006/relationships/image" Target="../media/image16.svg"/><Relationship Id="rId3" Type="http://schemas.openxmlformats.org/officeDocument/2006/relationships/image" Target="../media/image4.png"/><Relationship Id="rId21" Type="http://schemas.openxmlformats.org/officeDocument/2006/relationships/image" Target="../media/image35.png"/><Relationship Id="rId7" Type="http://schemas.openxmlformats.org/officeDocument/2006/relationships/image" Target="../media/image17.png"/><Relationship Id="rId12" Type="http://schemas.openxmlformats.org/officeDocument/2006/relationships/image" Target="../media/image34.svg"/><Relationship Id="rId17" Type="http://schemas.openxmlformats.org/officeDocument/2006/relationships/image" Target="../media/image15.png"/><Relationship Id="rId25" Type="http://schemas.openxmlformats.org/officeDocument/2006/relationships/hyperlink" Target="https://fr.freepik.com/vecteurs-premium/collection-publications-instagram-voyage-aquarelle_17194705.htm#&amp;position=1&amp;from_view=user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11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33.png"/><Relationship Id="rId24" Type="http://schemas.openxmlformats.org/officeDocument/2006/relationships/image" Target="../media/image28.sv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openxmlformats.org/officeDocument/2006/relationships/image" Target="../media/image27.png"/><Relationship Id="rId10" Type="http://schemas.openxmlformats.org/officeDocument/2006/relationships/image" Target="../media/image20.svg"/><Relationship Id="rId19" Type="http://schemas.openxmlformats.org/officeDocument/2006/relationships/image" Target="../media/image13.png"/><Relationship Id="rId4" Type="http://schemas.openxmlformats.org/officeDocument/2006/relationships/image" Target="../media/image5.svg"/><Relationship Id="rId9" Type="http://schemas.openxmlformats.org/officeDocument/2006/relationships/image" Target="../media/image19.png"/><Relationship Id="rId14" Type="http://schemas.openxmlformats.org/officeDocument/2006/relationships/image" Target="../media/image26.svg"/><Relationship Id="rId22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9EA4FF6-9B40-174E-2240-38FC23B0697F}"/>
              </a:ext>
            </a:extLst>
          </p:cNvPr>
          <p:cNvGrpSpPr/>
          <p:nvPr/>
        </p:nvGrpSpPr>
        <p:grpSpPr>
          <a:xfrm>
            <a:off x="225000" y="332360"/>
            <a:ext cx="6408000" cy="2520000"/>
            <a:chOff x="225000" y="332360"/>
            <a:chExt cx="6408000" cy="2520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60CDADC-9614-42FF-BA71-F4CA2524D88B}"/>
                </a:ext>
              </a:extLst>
            </p:cNvPr>
            <p:cNvSpPr/>
            <p:nvPr/>
          </p:nvSpPr>
          <p:spPr>
            <a:xfrm>
              <a:off x="225000" y="33236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2" name="Graphique 1">
              <a:extLst>
                <a:ext uri="{FF2B5EF4-FFF2-40B4-BE49-F238E27FC236}">
                  <a16:creationId xmlns:a16="http://schemas.microsoft.com/office/drawing/2014/main" id="{472D0B28-F164-64F9-82AE-875D71AFD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6730" t="-7170" r="3569" b="11639"/>
            <a:stretch/>
          </p:blipFill>
          <p:spPr>
            <a:xfrm>
              <a:off x="261094" y="1450705"/>
              <a:ext cx="834158" cy="1377592"/>
            </a:xfrm>
            <a:prstGeom prst="rect">
              <a:avLst/>
            </a:prstGeom>
          </p:spPr>
        </p:pic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8B94A7B6-B2D9-D62B-50A2-5FF2FEC8B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599" r="5294" b="29242"/>
            <a:stretch/>
          </p:blipFill>
          <p:spPr>
            <a:xfrm>
              <a:off x="1356923" y="773961"/>
              <a:ext cx="5239982" cy="2042303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A4888842-6B36-FC86-1405-A9AB12684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4449" t="27583"/>
            <a:stretch/>
          </p:blipFill>
          <p:spPr>
            <a:xfrm>
              <a:off x="261095" y="358931"/>
              <a:ext cx="3023104" cy="1478978"/>
            </a:xfrm>
            <a:prstGeom prst="rect">
              <a:avLst/>
            </a:prstGeom>
          </p:spPr>
        </p:pic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86677A3F-49B2-D82B-945D-E6DA60259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3781"/>
            <a:stretch/>
          </p:blipFill>
          <p:spPr>
            <a:xfrm>
              <a:off x="4964826" y="1026396"/>
              <a:ext cx="1632079" cy="1792376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FD4C9125-1F07-5BFC-B882-7813F832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5080" y="2254912"/>
              <a:ext cx="571496" cy="556842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AEA15732-7A76-A6D9-9697-1D8A5B6FD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716838">
              <a:off x="6191797" y="2431225"/>
              <a:ext cx="365826" cy="356446"/>
            </a:xfrm>
            <a:prstGeom prst="rect">
              <a:avLst/>
            </a:prstGeom>
          </p:spPr>
        </p:pic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E9647466-4326-C177-120C-936A72859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716838">
              <a:off x="2186576" y="488550"/>
              <a:ext cx="365826" cy="356446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E7A0AE0-45BE-ED4F-CBD3-704A1722E178}"/>
                </a:ext>
              </a:extLst>
            </p:cNvPr>
            <p:cNvSpPr txBox="1"/>
            <p:nvPr/>
          </p:nvSpPr>
          <p:spPr>
            <a:xfrm>
              <a:off x="3455706" y="873591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09D7AD8B-1886-D652-CE89-9C5F4E8CDD21}"/>
              </a:ext>
            </a:extLst>
          </p:cNvPr>
          <p:cNvGrpSpPr/>
          <p:nvPr/>
        </p:nvGrpSpPr>
        <p:grpSpPr>
          <a:xfrm>
            <a:off x="225000" y="3090800"/>
            <a:ext cx="6408000" cy="2520000"/>
            <a:chOff x="225000" y="3090800"/>
            <a:chExt cx="6408000" cy="2520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29BD7B-3D94-74FB-5530-1E598A29EF6A}"/>
                </a:ext>
              </a:extLst>
            </p:cNvPr>
            <p:cNvSpPr/>
            <p:nvPr/>
          </p:nvSpPr>
          <p:spPr>
            <a:xfrm>
              <a:off x="225000" y="309080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13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A96EA303-0A73-EDA7-16C0-59F4C9A03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4449" t="27583"/>
            <a:stretch/>
          </p:blipFill>
          <p:spPr>
            <a:xfrm>
              <a:off x="262831" y="3116827"/>
              <a:ext cx="3023104" cy="1478978"/>
            </a:xfrm>
            <a:prstGeom prst="rect">
              <a:avLst/>
            </a:prstGeom>
          </p:spPr>
        </p:pic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6E038F78-63C7-C3A3-7D12-9B164C2D0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24892"/>
            <a:stretch/>
          </p:blipFill>
          <p:spPr>
            <a:xfrm>
              <a:off x="2038659" y="3112097"/>
              <a:ext cx="800100" cy="600941"/>
            </a:xfrm>
            <a:prstGeom prst="rect">
              <a:avLst/>
            </a:prstGeom>
          </p:spPr>
        </p:pic>
        <p:pic>
          <p:nvPicPr>
            <p:cNvPr id="42" name="Graphique 41">
              <a:extLst>
                <a:ext uri="{FF2B5EF4-FFF2-40B4-BE49-F238E27FC236}">
                  <a16:creationId xmlns:a16="http://schemas.microsoft.com/office/drawing/2014/main" id="{413FB7BC-8278-E5E8-E5E7-A273AB43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599" r="5294" b="29242"/>
            <a:stretch/>
          </p:blipFill>
          <p:spPr>
            <a:xfrm>
              <a:off x="1351893" y="3539675"/>
              <a:ext cx="5239982" cy="2042303"/>
            </a:xfrm>
            <a:prstGeom prst="rect">
              <a:avLst/>
            </a:prstGeom>
          </p:spPr>
        </p:pic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D601BA73-DA78-09A1-8ADF-34E6D07E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31306" b="31409"/>
            <a:stretch/>
          </p:blipFill>
          <p:spPr>
            <a:xfrm>
              <a:off x="261093" y="4317211"/>
              <a:ext cx="1532610" cy="1260000"/>
            </a:xfrm>
            <a:prstGeom prst="rect">
              <a:avLst/>
            </a:prstGeom>
          </p:spPr>
        </p:pic>
        <p:pic>
          <p:nvPicPr>
            <p:cNvPr id="29" name="Graphique 28">
              <a:extLst>
                <a:ext uri="{FF2B5EF4-FFF2-40B4-BE49-F238E27FC236}">
                  <a16:creationId xmlns:a16="http://schemas.microsoft.com/office/drawing/2014/main" id="{2F5B6000-CDC0-5D52-31F5-CEA6F7FC5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t="45807" r="31616"/>
            <a:stretch/>
          </p:blipFill>
          <p:spPr>
            <a:xfrm>
              <a:off x="4844761" y="3128414"/>
              <a:ext cx="1752143" cy="1388561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18F1D63-AFF1-B5B9-C640-F2E9DEDCB023}"/>
                </a:ext>
              </a:extLst>
            </p:cNvPr>
            <p:cNvSpPr txBox="1"/>
            <p:nvPr/>
          </p:nvSpPr>
          <p:spPr>
            <a:xfrm>
              <a:off x="3455706" y="3693465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46" name="Graphique 45">
              <a:extLst>
                <a:ext uri="{FF2B5EF4-FFF2-40B4-BE49-F238E27FC236}">
                  <a16:creationId xmlns:a16="http://schemas.microsoft.com/office/drawing/2014/main" id="{77B5E118-904B-BCD8-1439-F5B353BF1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b="3781"/>
            <a:stretch/>
          </p:blipFill>
          <p:spPr>
            <a:xfrm>
              <a:off x="4960370" y="3789602"/>
              <a:ext cx="1632079" cy="1792376"/>
            </a:xfrm>
            <a:prstGeom prst="rect">
              <a:avLst/>
            </a:prstGeom>
          </p:spPr>
        </p:pic>
        <p:pic>
          <p:nvPicPr>
            <p:cNvPr id="38" name="Graphique 37">
              <a:extLst>
                <a:ext uri="{FF2B5EF4-FFF2-40B4-BE49-F238E27FC236}">
                  <a16:creationId xmlns:a16="http://schemas.microsoft.com/office/drawing/2014/main" id="{7995A11D-DA2E-35A5-EC2D-BBD5C92E7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r="12813" b="8517"/>
            <a:stretch/>
          </p:blipFill>
          <p:spPr>
            <a:xfrm>
              <a:off x="5899114" y="4868407"/>
              <a:ext cx="704794" cy="713571"/>
            </a:xfrm>
            <a:prstGeom prst="rect">
              <a:avLst/>
            </a:prstGeom>
          </p:spPr>
        </p:pic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77F8D513-0A9B-D11E-4A2E-6194ADE1B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26135" y="4946771"/>
              <a:ext cx="571496" cy="556842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23728310-39E7-442D-AEAA-62EAFF193CCD}"/>
              </a:ext>
            </a:extLst>
          </p:cNvPr>
          <p:cNvGrpSpPr/>
          <p:nvPr/>
        </p:nvGrpSpPr>
        <p:grpSpPr>
          <a:xfrm>
            <a:off x="225000" y="5849240"/>
            <a:ext cx="6408000" cy="2520000"/>
            <a:chOff x="225000" y="5849240"/>
            <a:chExt cx="6408000" cy="2520000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1522EE6-1ECF-7404-8A7D-1E7CD1EEF8E4}"/>
                </a:ext>
              </a:extLst>
            </p:cNvPr>
            <p:cNvSpPr/>
            <p:nvPr/>
          </p:nvSpPr>
          <p:spPr>
            <a:xfrm>
              <a:off x="225000" y="584924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13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FA4F01ED-1E7A-1E55-F5C5-1D116F3CD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599" r="5294" b="29242"/>
            <a:stretch/>
          </p:blipFill>
          <p:spPr>
            <a:xfrm>
              <a:off x="1360786" y="6296052"/>
              <a:ext cx="5239982" cy="2042303"/>
            </a:xfrm>
            <a:prstGeom prst="rect">
              <a:avLst/>
            </a:prstGeom>
          </p:spPr>
        </p:pic>
        <p:pic>
          <p:nvPicPr>
            <p:cNvPr id="49" name="Graphique 48">
              <a:extLst>
                <a:ext uri="{FF2B5EF4-FFF2-40B4-BE49-F238E27FC236}">
                  <a16:creationId xmlns:a16="http://schemas.microsoft.com/office/drawing/2014/main" id="{B9CED5F1-3019-1D7C-6082-638B18AE5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4449" t="27583"/>
            <a:stretch/>
          </p:blipFill>
          <p:spPr>
            <a:xfrm>
              <a:off x="264958" y="5881022"/>
              <a:ext cx="3023104" cy="1478978"/>
            </a:xfrm>
            <a:prstGeom prst="rect">
              <a:avLst/>
            </a:prstGeom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045A825-4647-EED4-5CE6-9CFF7EBC3B62}"/>
                </a:ext>
              </a:extLst>
            </p:cNvPr>
            <p:cNvSpPr txBox="1"/>
            <p:nvPr/>
          </p:nvSpPr>
          <p:spPr>
            <a:xfrm>
              <a:off x="3444726" y="6399824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52" name="Graphique 51">
              <a:extLst>
                <a:ext uri="{FF2B5EF4-FFF2-40B4-BE49-F238E27FC236}">
                  <a16:creationId xmlns:a16="http://schemas.microsoft.com/office/drawing/2014/main" id="{B408F8AE-52EF-0C88-D937-7E2C224E1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20125" t="1" b="4530"/>
            <a:stretch/>
          </p:blipFill>
          <p:spPr>
            <a:xfrm flipH="1">
              <a:off x="5011508" y="6221333"/>
              <a:ext cx="1592399" cy="2119529"/>
            </a:xfrm>
            <a:prstGeom prst="rect">
              <a:avLst/>
            </a:prstGeom>
          </p:spPr>
        </p:pic>
        <p:pic>
          <p:nvPicPr>
            <p:cNvPr id="53" name="Graphique 52">
              <a:extLst>
                <a:ext uri="{FF2B5EF4-FFF2-40B4-BE49-F238E27FC236}">
                  <a16:creationId xmlns:a16="http://schemas.microsoft.com/office/drawing/2014/main" id="{9FF64734-10D0-93AB-E568-1CAA0FE89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t="16037"/>
            <a:stretch/>
          </p:blipFill>
          <p:spPr>
            <a:xfrm rot="16200000">
              <a:off x="186982" y="7018520"/>
              <a:ext cx="1408666" cy="1261889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A58B090-914B-1E4C-1483-52B9D66FECC0}"/>
              </a:ext>
            </a:extLst>
          </p:cNvPr>
          <p:cNvSpPr txBox="1"/>
          <p:nvPr/>
        </p:nvSpPr>
        <p:spPr>
          <a:xfrm>
            <a:off x="2492238" y="268921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DC201C-3C7E-3573-7A7B-B648965C1863}"/>
              </a:ext>
            </a:extLst>
          </p:cNvPr>
          <p:cNvSpPr txBox="1"/>
          <p:nvPr/>
        </p:nvSpPr>
        <p:spPr>
          <a:xfrm>
            <a:off x="2591683" y="2994914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6B9EF6-EF5D-8644-3206-31333A2D9759}"/>
              </a:ext>
            </a:extLst>
          </p:cNvPr>
          <p:cNvSpPr txBox="1"/>
          <p:nvPr/>
        </p:nvSpPr>
        <p:spPr>
          <a:xfrm>
            <a:off x="2610275" y="5784732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5CF848-0D1F-9CC2-5810-2F1137855F3F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26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94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57C28B9-5F8A-A012-CF7B-00F3C4D70332}"/>
              </a:ext>
            </a:extLst>
          </p:cNvPr>
          <p:cNvGrpSpPr/>
          <p:nvPr/>
        </p:nvGrpSpPr>
        <p:grpSpPr>
          <a:xfrm>
            <a:off x="225000" y="332360"/>
            <a:ext cx="6408000" cy="2520000"/>
            <a:chOff x="225000" y="332360"/>
            <a:chExt cx="6408000" cy="2520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60CDADC-9614-42FF-BA71-F4CA2524D88B}"/>
                </a:ext>
              </a:extLst>
            </p:cNvPr>
            <p:cNvSpPr/>
            <p:nvPr/>
          </p:nvSpPr>
          <p:spPr>
            <a:xfrm>
              <a:off x="225000" y="33236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8B94A7B6-B2D9-D62B-50A2-5FF2FEC8B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56923" y="773961"/>
              <a:ext cx="5239982" cy="2042303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A4888842-6B36-FC86-1405-A9AB12684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61095" y="368456"/>
              <a:ext cx="3023104" cy="1478978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E7A0AE0-45BE-ED4F-CBD3-704A1722E178}"/>
                </a:ext>
              </a:extLst>
            </p:cNvPr>
            <p:cNvSpPr txBox="1"/>
            <p:nvPr/>
          </p:nvSpPr>
          <p:spPr>
            <a:xfrm>
              <a:off x="3455706" y="873591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695E3248-2ECD-C2C3-7FB8-81DB074E6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-1" r="6663" b="1113"/>
            <a:stretch/>
          </p:blipFill>
          <p:spPr>
            <a:xfrm>
              <a:off x="4834812" y="577516"/>
              <a:ext cx="1763029" cy="2245321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CAA4DC9C-C1EC-3B63-7945-49838FF0D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16037"/>
            <a:stretch/>
          </p:blipFill>
          <p:spPr>
            <a:xfrm rot="16200000">
              <a:off x="182896" y="1502221"/>
              <a:ext cx="1408666" cy="1261889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6AB222A-8CE9-713E-6E4C-BD42615CD5EB}"/>
              </a:ext>
            </a:extLst>
          </p:cNvPr>
          <p:cNvGrpSpPr/>
          <p:nvPr/>
        </p:nvGrpSpPr>
        <p:grpSpPr>
          <a:xfrm>
            <a:off x="225000" y="3090800"/>
            <a:ext cx="6408000" cy="2520000"/>
            <a:chOff x="225000" y="3090800"/>
            <a:chExt cx="6408000" cy="2520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29BD7B-3D94-74FB-5530-1E598A29EF6A}"/>
                </a:ext>
              </a:extLst>
            </p:cNvPr>
            <p:cNvSpPr/>
            <p:nvPr/>
          </p:nvSpPr>
          <p:spPr>
            <a:xfrm>
              <a:off x="225000" y="309080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A96EA303-0A73-EDA7-16C0-59F4C9A03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62831" y="3116827"/>
              <a:ext cx="3023104" cy="1478978"/>
            </a:xfrm>
            <a:prstGeom prst="rect">
              <a:avLst/>
            </a:prstGeom>
          </p:spPr>
        </p:pic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6E038F78-63C7-C3A3-7D12-9B164C2D0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24892"/>
            <a:stretch/>
          </p:blipFill>
          <p:spPr>
            <a:xfrm>
              <a:off x="1943409" y="3112097"/>
              <a:ext cx="800100" cy="600941"/>
            </a:xfrm>
            <a:prstGeom prst="rect">
              <a:avLst/>
            </a:prstGeom>
          </p:spPr>
        </p:pic>
        <p:pic>
          <p:nvPicPr>
            <p:cNvPr id="42" name="Graphique 41">
              <a:extLst>
                <a:ext uri="{FF2B5EF4-FFF2-40B4-BE49-F238E27FC236}">
                  <a16:creationId xmlns:a16="http://schemas.microsoft.com/office/drawing/2014/main" id="{413FB7BC-8278-E5E8-E5E7-A273AB43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51893" y="3539675"/>
              <a:ext cx="5239982" cy="2042303"/>
            </a:xfrm>
            <a:prstGeom prst="rect">
              <a:avLst/>
            </a:prstGeom>
          </p:spPr>
        </p:pic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D601BA73-DA78-09A1-8ADF-34E6D07E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31306" b="31409"/>
            <a:stretch/>
          </p:blipFill>
          <p:spPr>
            <a:xfrm>
              <a:off x="253575" y="4312453"/>
              <a:ext cx="1532610" cy="1260000"/>
            </a:xfrm>
            <a:prstGeom prst="rect">
              <a:avLst/>
            </a:prstGeom>
          </p:spPr>
        </p:pic>
        <p:pic>
          <p:nvPicPr>
            <p:cNvPr id="29" name="Graphique 28">
              <a:extLst>
                <a:ext uri="{FF2B5EF4-FFF2-40B4-BE49-F238E27FC236}">
                  <a16:creationId xmlns:a16="http://schemas.microsoft.com/office/drawing/2014/main" id="{2F5B6000-CDC0-5D52-31F5-CEA6F7FC5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t="45807" r="31616"/>
            <a:stretch/>
          </p:blipFill>
          <p:spPr>
            <a:xfrm>
              <a:off x="4844761" y="3128414"/>
              <a:ext cx="1752143" cy="1388561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18F1D63-AFF1-B5B9-C640-F2E9DEDCB023}"/>
                </a:ext>
              </a:extLst>
            </p:cNvPr>
            <p:cNvSpPr txBox="1"/>
            <p:nvPr/>
          </p:nvSpPr>
          <p:spPr>
            <a:xfrm>
              <a:off x="3455706" y="3693465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74DD3D81-9FBE-6E10-D64A-1EC0A0577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7281" b="4791"/>
            <a:stretch/>
          </p:blipFill>
          <p:spPr>
            <a:xfrm flipH="1">
              <a:off x="4307069" y="3984195"/>
              <a:ext cx="2296838" cy="1597783"/>
            </a:xfrm>
            <a:prstGeom prst="rect">
              <a:avLst/>
            </a:prstGeom>
          </p:spPr>
        </p:pic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1309E121-366E-B13A-3A9B-411439C1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t="-10479" r="-7365" b="8517"/>
            <a:stretch/>
          </p:blipFill>
          <p:spPr>
            <a:xfrm rot="10425841">
              <a:off x="984878" y="4712221"/>
              <a:ext cx="821192" cy="752493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3B9D1570-5C60-1DED-DABD-BFC4A0753DCF}"/>
              </a:ext>
            </a:extLst>
          </p:cNvPr>
          <p:cNvGrpSpPr/>
          <p:nvPr/>
        </p:nvGrpSpPr>
        <p:grpSpPr>
          <a:xfrm>
            <a:off x="225000" y="5849240"/>
            <a:ext cx="6408000" cy="2520000"/>
            <a:chOff x="225000" y="5849240"/>
            <a:chExt cx="6408000" cy="2520000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1522EE6-1ECF-7404-8A7D-1E7CD1EEF8E4}"/>
                </a:ext>
              </a:extLst>
            </p:cNvPr>
            <p:cNvSpPr/>
            <p:nvPr/>
          </p:nvSpPr>
          <p:spPr>
            <a:xfrm>
              <a:off x="225000" y="584924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FA4F01ED-1E7A-1E55-F5C5-1D116F3CD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60786" y="6296052"/>
              <a:ext cx="5239982" cy="2042303"/>
            </a:xfrm>
            <a:prstGeom prst="rect">
              <a:avLst/>
            </a:prstGeom>
          </p:spPr>
        </p:pic>
        <p:pic>
          <p:nvPicPr>
            <p:cNvPr id="49" name="Graphique 48">
              <a:extLst>
                <a:ext uri="{FF2B5EF4-FFF2-40B4-BE49-F238E27FC236}">
                  <a16:creationId xmlns:a16="http://schemas.microsoft.com/office/drawing/2014/main" id="{B9CED5F1-3019-1D7C-6082-638B18AE5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55433" y="5881022"/>
              <a:ext cx="3023104" cy="1478978"/>
            </a:xfrm>
            <a:prstGeom prst="rect">
              <a:avLst/>
            </a:prstGeom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045A825-4647-EED4-5CE6-9CFF7EBC3B62}"/>
                </a:ext>
              </a:extLst>
            </p:cNvPr>
            <p:cNvSpPr txBox="1"/>
            <p:nvPr/>
          </p:nvSpPr>
          <p:spPr>
            <a:xfrm>
              <a:off x="3444726" y="6399824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52" name="Graphique 51">
              <a:extLst>
                <a:ext uri="{FF2B5EF4-FFF2-40B4-BE49-F238E27FC236}">
                  <a16:creationId xmlns:a16="http://schemas.microsoft.com/office/drawing/2014/main" id="{B408F8AE-52EF-0C88-D937-7E2C224E1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0125" t="1" b="4530"/>
            <a:stretch/>
          </p:blipFill>
          <p:spPr>
            <a:xfrm flipH="1">
              <a:off x="5011508" y="6230858"/>
              <a:ext cx="1592399" cy="2119529"/>
            </a:xfrm>
            <a:prstGeom prst="rect">
              <a:avLst/>
            </a:prstGeom>
          </p:spPr>
        </p:pic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id="{00E3FE92-FE9D-032B-0A9A-418E9A050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36730" t="-7170" r="3569" b="11639"/>
            <a:stretch/>
          </p:blipFill>
          <p:spPr>
            <a:xfrm>
              <a:off x="254093" y="6972795"/>
              <a:ext cx="834158" cy="1377592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E2AEFFFF-91CA-4023-FD91-9A4A39D81D81}"/>
              </a:ext>
            </a:extLst>
          </p:cNvPr>
          <p:cNvSpPr txBox="1"/>
          <p:nvPr/>
        </p:nvSpPr>
        <p:spPr>
          <a:xfrm>
            <a:off x="2492238" y="268921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F6F4E3-E699-A727-5E46-112575896935}"/>
              </a:ext>
            </a:extLst>
          </p:cNvPr>
          <p:cNvSpPr txBox="1"/>
          <p:nvPr/>
        </p:nvSpPr>
        <p:spPr>
          <a:xfrm>
            <a:off x="2591683" y="2994914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B91AB0-2CA0-23DB-A7AE-C688D1ACD263}"/>
              </a:ext>
            </a:extLst>
          </p:cNvPr>
          <p:cNvSpPr txBox="1"/>
          <p:nvPr/>
        </p:nvSpPr>
        <p:spPr>
          <a:xfrm>
            <a:off x="2610275" y="5784732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A3F21D-35A2-17AC-6157-A6E8C0CE3DD4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25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AAFD9AA-9420-E4BF-7CDF-9CD2D430DFFD}"/>
              </a:ext>
            </a:extLst>
          </p:cNvPr>
          <p:cNvGrpSpPr/>
          <p:nvPr/>
        </p:nvGrpSpPr>
        <p:grpSpPr>
          <a:xfrm>
            <a:off x="225000" y="3090800"/>
            <a:ext cx="6408000" cy="2520000"/>
            <a:chOff x="225000" y="3090800"/>
            <a:chExt cx="6408000" cy="2520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29BD7B-3D94-74FB-5530-1E598A29EF6A}"/>
                </a:ext>
              </a:extLst>
            </p:cNvPr>
            <p:cNvSpPr/>
            <p:nvPr/>
          </p:nvSpPr>
          <p:spPr>
            <a:xfrm>
              <a:off x="225000" y="309080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A96EA303-0A73-EDA7-16C0-59F4C9A03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4449" t="27583"/>
            <a:stretch/>
          </p:blipFill>
          <p:spPr>
            <a:xfrm>
              <a:off x="262831" y="3116827"/>
              <a:ext cx="3023104" cy="1478978"/>
            </a:xfrm>
            <a:prstGeom prst="rect">
              <a:avLst/>
            </a:prstGeom>
          </p:spPr>
        </p:pic>
        <p:pic>
          <p:nvPicPr>
            <p:cNvPr id="42" name="Graphique 41">
              <a:extLst>
                <a:ext uri="{FF2B5EF4-FFF2-40B4-BE49-F238E27FC236}">
                  <a16:creationId xmlns:a16="http://schemas.microsoft.com/office/drawing/2014/main" id="{413FB7BC-8278-E5E8-E5E7-A273AB43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599" r="5294" b="29242"/>
            <a:stretch/>
          </p:blipFill>
          <p:spPr>
            <a:xfrm>
              <a:off x="1351893" y="3539675"/>
              <a:ext cx="5239982" cy="2042303"/>
            </a:xfrm>
            <a:prstGeom prst="rect">
              <a:avLst/>
            </a:prstGeom>
          </p:spPr>
        </p:pic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D601BA73-DA78-09A1-8ADF-34E6D07E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1306" b="31409"/>
            <a:stretch/>
          </p:blipFill>
          <p:spPr>
            <a:xfrm>
              <a:off x="261093" y="4317211"/>
              <a:ext cx="1532610" cy="1260000"/>
            </a:xfrm>
            <a:prstGeom prst="rect">
              <a:avLst/>
            </a:prstGeom>
          </p:spPr>
        </p:pic>
        <p:pic>
          <p:nvPicPr>
            <p:cNvPr id="29" name="Graphique 28">
              <a:extLst>
                <a:ext uri="{FF2B5EF4-FFF2-40B4-BE49-F238E27FC236}">
                  <a16:creationId xmlns:a16="http://schemas.microsoft.com/office/drawing/2014/main" id="{2F5B6000-CDC0-5D52-31F5-CEA6F7FC5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45807" r="31616"/>
            <a:stretch/>
          </p:blipFill>
          <p:spPr>
            <a:xfrm>
              <a:off x="4844761" y="3128414"/>
              <a:ext cx="1752143" cy="1388561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18F1D63-AFF1-B5B9-C640-F2E9DEDCB023}"/>
                </a:ext>
              </a:extLst>
            </p:cNvPr>
            <p:cNvSpPr txBox="1"/>
            <p:nvPr/>
          </p:nvSpPr>
          <p:spPr>
            <a:xfrm>
              <a:off x="3455706" y="3693465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74DD3D81-9FBE-6E10-D64A-1EC0A0577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7281" b="4791"/>
            <a:stretch/>
          </p:blipFill>
          <p:spPr>
            <a:xfrm flipH="1">
              <a:off x="4307069" y="3984195"/>
              <a:ext cx="2296838" cy="1597783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FA97255B-F40B-D312-B0BD-A85CE1CA9C2C}"/>
              </a:ext>
            </a:extLst>
          </p:cNvPr>
          <p:cNvGrpSpPr/>
          <p:nvPr/>
        </p:nvGrpSpPr>
        <p:grpSpPr>
          <a:xfrm>
            <a:off x="225000" y="332360"/>
            <a:ext cx="6408000" cy="2520000"/>
            <a:chOff x="225000" y="332360"/>
            <a:chExt cx="6408000" cy="2520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60CDADC-9614-42FF-BA71-F4CA2524D88B}"/>
                </a:ext>
              </a:extLst>
            </p:cNvPr>
            <p:cNvSpPr/>
            <p:nvPr/>
          </p:nvSpPr>
          <p:spPr>
            <a:xfrm>
              <a:off x="225000" y="33236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8B94A7B6-B2D9-D62B-50A2-5FF2FEC8B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599" r="5294" b="29242"/>
            <a:stretch/>
          </p:blipFill>
          <p:spPr>
            <a:xfrm>
              <a:off x="1356923" y="773961"/>
              <a:ext cx="5239982" cy="2042303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A4888842-6B36-FC86-1405-A9AB12684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4449" t="27583"/>
            <a:stretch/>
          </p:blipFill>
          <p:spPr>
            <a:xfrm>
              <a:off x="261095" y="358931"/>
              <a:ext cx="3023104" cy="1478978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E7A0AE0-45BE-ED4F-CBD3-704A1722E178}"/>
                </a:ext>
              </a:extLst>
            </p:cNvPr>
            <p:cNvSpPr txBox="1"/>
            <p:nvPr/>
          </p:nvSpPr>
          <p:spPr>
            <a:xfrm>
              <a:off x="3455706" y="873591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695E3248-2ECD-C2C3-7FB8-81DB074E6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-1" r="6663" b="1113"/>
            <a:stretch/>
          </p:blipFill>
          <p:spPr>
            <a:xfrm>
              <a:off x="4834812" y="577516"/>
              <a:ext cx="1763029" cy="2245321"/>
            </a:xfrm>
            <a:prstGeom prst="rect">
              <a:avLst/>
            </a:prstGeom>
          </p:spPr>
        </p:pic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56432F1E-99BC-422E-CD49-F86D034A1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7281" b="4791"/>
            <a:stretch/>
          </p:blipFill>
          <p:spPr>
            <a:xfrm>
              <a:off x="253575" y="1267452"/>
              <a:ext cx="2237253" cy="1556333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CD2306-52C6-044D-5B3F-B3C347BF64B3}"/>
              </a:ext>
            </a:extLst>
          </p:cNvPr>
          <p:cNvGrpSpPr/>
          <p:nvPr/>
        </p:nvGrpSpPr>
        <p:grpSpPr>
          <a:xfrm>
            <a:off x="225000" y="5849240"/>
            <a:ext cx="6408000" cy="2520000"/>
            <a:chOff x="225000" y="5849240"/>
            <a:chExt cx="6408000" cy="2520000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1522EE6-1ECF-7404-8A7D-1E7CD1EEF8E4}"/>
                </a:ext>
              </a:extLst>
            </p:cNvPr>
            <p:cNvSpPr/>
            <p:nvPr/>
          </p:nvSpPr>
          <p:spPr>
            <a:xfrm>
              <a:off x="225000" y="584924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FA4F01ED-1E7A-1E55-F5C5-1D116F3CD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599" r="5294" b="29242"/>
            <a:stretch/>
          </p:blipFill>
          <p:spPr>
            <a:xfrm>
              <a:off x="1360786" y="6296052"/>
              <a:ext cx="5239982" cy="2042303"/>
            </a:xfrm>
            <a:prstGeom prst="rect">
              <a:avLst/>
            </a:prstGeom>
          </p:spPr>
        </p:pic>
        <p:pic>
          <p:nvPicPr>
            <p:cNvPr id="49" name="Graphique 48">
              <a:extLst>
                <a:ext uri="{FF2B5EF4-FFF2-40B4-BE49-F238E27FC236}">
                  <a16:creationId xmlns:a16="http://schemas.microsoft.com/office/drawing/2014/main" id="{B9CED5F1-3019-1D7C-6082-638B18AE5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4449" t="27583"/>
            <a:stretch/>
          </p:blipFill>
          <p:spPr>
            <a:xfrm>
              <a:off x="255433" y="5881022"/>
              <a:ext cx="3023104" cy="1478978"/>
            </a:xfrm>
            <a:prstGeom prst="rect">
              <a:avLst/>
            </a:prstGeom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045A825-4647-EED4-5CE6-9CFF7EBC3B62}"/>
                </a:ext>
              </a:extLst>
            </p:cNvPr>
            <p:cNvSpPr txBox="1"/>
            <p:nvPr/>
          </p:nvSpPr>
          <p:spPr>
            <a:xfrm>
              <a:off x="3444726" y="6399824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52" name="Graphique 51">
              <a:extLst>
                <a:ext uri="{FF2B5EF4-FFF2-40B4-BE49-F238E27FC236}">
                  <a16:creationId xmlns:a16="http://schemas.microsoft.com/office/drawing/2014/main" id="{B408F8AE-52EF-0C88-D937-7E2C224E1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0125" t="1" b="4530"/>
            <a:stretch/>
          </p:blipFill>
          <p:spPr>
            <a:xfrm flipH="1">
              <a:off x="5011508" y="6221333"/>
              <a:ext cx="1592399" cy="2119529"/>
            </a:xfrm>
            <a:prstGeom prst="rect">
              <a:avLst/>
            </a:prstGeom>
          </p:spPr>
        </p:pic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26928E7F-607D-1DDE-A228-43E08B47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7281" b="4791"/>
            <a:stretch/>
          </p:blipFill>
          <p:spPr>
            <a:xfrm>
              <a:off x="261093" y="6793684"/>
              <a:ext cx="2237253" cy="1556333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614612D-3872-03AF-399A-A5DEC5C3C5BE}"/>
              </a:ext>
            </a:extLst>
          </p:cNvPr>
          <p:cNvSpPr txBox="1"/>
          <p:nvPr/>
        </p:nvSpPr>
        <p:spPr>
          <a:xfrm>
            <a:off x="2492238" y="268921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493A982-2D7B-9174-9B6A-57A6EE15C917}"/>
              </a:ext>
            </a:extLst>
          </p:cNvPr>
          <p:cNvSpPr txBox="1"/>
          <p:nvPr/>
        </p:nvSpPr>
        <p:spPr>
          <a:xfrm>
            <a:off x="2591683" y="2994914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A7EBA6-ACA8-6B51-C797-30DE837843AF}"/>
              </a:ext>
            </a:extLst>
          </p:cNvPr>
          <p:cNvSpPr txBox="1"/>
          <p:nvPr/>
        </p:nvSpPr>
        <p:spPr>
          <a:xfrm>
            <a:off x="2610275" y="5784732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9A6D57-894A-5A9B-8D6B-2CD3C962CAFE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17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1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74C031C-D5FE-42FC-18C2-83BD561552D0}"/>
              </a:ext>
            </a:extLst>
          </p:cNvPr>
          <p:cNvGrpSpPr/>
          <p:nvPr/>
        </p:nvGrpSpPr>
        <p:grpSpPr>
          <a:xfrm>
            <a:off x="225000" y="332360"/>
            <a:ext cx="6408000" cy="2520000"/>
            <a:chOff x="225000" y="332360"/>
            <a:chExt cx="6408000" cy="2520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60CDADC-9614-42FF-BA71-F4CA2524D88B}"/>
                </a:ext>
              </a:extLst>
            </p:cNvPr>
            <p:cNvSpPr/>
            <p:nvPr/>
          </p:nvSpPr>
          <p:spPr>
            <a:xfrm>
              <a:off x="225000" y="33236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8B94A7B6-B2D9-D62B-50A2-5FF2FEC8B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56923" y="773961"/>
              <a:ext cx="5239982" cy="2042303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A4888842-6B36-FC86-1405-A9AB12684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61095" y="358931"/>
              <a:ext cx="3023104" cy="1478978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E7A0AE0-45BE-ED4F-CBD3-704A1722E178}"/>
                </a:ext>
              </a:extLst>
            </p:cNvPr>
            <p:cNvSpPr txBox="1"/>
            <p:nvPr/>
          </p:nvSpPr>
          <p:spPr>
            <a:xfrm>
              <a:off x="3455706" y="873591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099E7643-3F31-0FA3-5D63-3A09A61D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24892"/>
            <a:stretch/>
          </p:blipFill>
          <p:spPr>
            <a:xfrm>
              <a:off x="2031126" y="363698"/>
              <a:ext cx="800100" cy="600941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0447D2A5-25EC-11F9-F1FE-C2F505074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31306" b="31409"/>
            <a:stretch/>
          </p:blipFill>
          <p:spPr>
            <a:xfrm>
              <a:off x="260761" y="1560694"/>
              <a:ext cx="1532610" cy="1260000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FE17C631-EC55-E059-3599-BD5AE7500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-10479" r="-7365" b="8517"/>
            <a:stretch/>
          </p:blipFill>
          <p:spPr>
            <a:xfrm rot="10425841">
              <a:off x="984546" y="1955704"/>
              <a:ext cx="821192" cy="752493"/>
            </a:xfrm>
            <a:prstGeom prst="rect">
              <a:avLst/>
            </a:prstGeom>
          </p:spPr>
        </p:pic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C213D2FE-7D9E-1A48-8751-6131C701A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45807" r="31616"/>
            <a:stretch/>
          </p:blipFill>
          <p:spPr>
            <a:xfrm>
              <a:off x="4844122" y="363698"/>
              <a:ext cx="1752143" cy="1388561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6E8940C5-7A81-C1DC-CCC9-7C426DE29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12436">
              <a:off x="4978471" y="706537"/>
              <a:ext cx="903511" cy="2091443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D51AE7FE-032C-DBFA-18A6-5D5150BD4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473690" y="1436413"/>
              <a:ext cx="988193" cy="1354161"/>
            </a:xfrm>
            <a:prstGeom prst="rect">
              <a:avLst/>
            </a:prstGeom>
          </p:spPr>
        </p:pic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21176249-B61F-D8B6-BC6F-8B1EF6D08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12813" b="8517"/>
            <a:stretch/>
          </p:blipFill>
          <p:spPr>
            <a:xfrm>
              <a:off x="6160148" y="2378273"/>
              <a:ext cx="444488" cy="450023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7C272D0-316B-6C75-4F80-35E5B6ED2A15}"/>
              </a:ext>
            </a:extLst>
          </p:cNvPr>
          <p:cNvGrpSpPr/>
          <p:nvPr/>
        </p:nvGrpSpPr>
        <p:grpSpPr>
          <a:xfrm>
            <a:off x="225000" y="3090800"/>
            <a:ext cx="6408000" cy="2520000"/>
            <a:chOff x="225000" y="3090800"/>
            <a:chExt cx="6408000" cy="2520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29BD7B-3D94-74FB-5530-1E598A29EF6A}"/>
                </a:ext>
              </a:extLst>
            </p:cNvPr>
            <p:cNvSpPr/>
            <p:nvPr/>
          </p:nvSpPr>
          <p:spPr>
            <a:xfrm>
              <a:off x="225000" y="309080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A96EA303-0A73-EDA7-16C0-59F4C9A03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62831" y="3126352"/>
              <a:ext cx="3023104" cy="1478978"/>
            </a:xfrm>
            <a:prstGeom prst="rect">
              <a:avLst/>
            </a:prstGeom>
          </p:spPr>
        </p:pic>
        <p:pic>
          <p:nvPicPr>
            <p:cNvPr id="42" name="Graphique 41">
              <a:extLst>
                <a:ext uri="{FF2B5EF4-FFF2-40B4-BE49-F238E27FC236}">
                  <a16:creationId xmlns:a16="http://schemas.microsoft.com/office/drawing/2014/main" id="{413FB7BC-8278-E5E8-E5E7-A273AB43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51893" y="3539675"/>
              <a:ext cx="5239982" cy="2042303"/>
            </a:xfrm>
            <a:prstGeom prst="rect">
              <a:avLst/>
            </a:prstGeom>
          </p:spPr>
        </p:pic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D601BA73-DA78-09A1-8ADF-34E6D07E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31306" b="31409"/>
            <a:stretch/>
          </p:blipFill>
          <p:spPr>
            <a:xfrm>
              <a:off x="261093" y="4326736"/>
              <a:ext cx="1532610" cy="1260000"/>
            </a:xfrm>
            <a:prstGeom prst="rect">
              <a:avLst/>
            </a:prstGeom>
          </p:spPr>
        </p:pic>
        <p:pic>
          <p:nvPicPr>
            <p:cNvPr id="29" name="Graphique 28">
              <a:extLst>
                <a:ext uri="{FF2B5EF4-FFF2-40B4-BE49-F238E27FC236}">
                  <a16:creationId xmlns:a16="http://schemas.microsoft.com/office/drawing/2014/main" id="{2F5B6000-CDC0-5D52-31F5-CEA6F7FC5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45807" r="31616"/>
            <a:stretch/>
          </p:blipFill>
          <p:spPr>
            <a:xfrm>
              <a:off x="4844761" y="3128414"/>
              <a:ext cx="1752143" cy="1388561"/>
            </a:xfrm>
            <a:prstGeom prst="rect">
              <a:avLst/>
            </a:prstGeom>
          </p:spPr>
        </p:pic>
        <p:pic>
          <p:nvPicPr>
            <p:cNvPr id="28" name="Graphique 27">
              <a:extLst>
                <a:ext uri="{FF2B5EF4-FFF2-40B4-BE49-F238E27FC236}">
                  <a16:creationId xmlns:a16="http://schemas.microsoft.com/office/drawing/2014/main" id="{84FBEC79-570B-E56A-543D-810CD15A9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955377">
              <a:off x="5057509" y="3490308"/>
              <a:ext cx="1461217" cy="2084217"/>
            </a:xfrm>
            <a:prstGeom prst="rect">
              <a:avLst/>
            </a:prstGeom>
          </p:spPr>
        </p:pic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id="{048BB869-1250-7125-7B71-4FBCDC1D7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24892"/>
            <a:stretch/>
          </p:blipFill>
          <p:spPr>
            <a:xfrm>
              <a:off x="2027035" y="3115024"/>
              <a:ext cx="800100" cy="600941"/>
            </a:xfrm>
            <a:prstGeom prst="rect">
              <a:avLst/>
            </a:prstGeom>
          </p:spPr>
        </p:pic>
        <p:pic>
          <p:nvPicPr>
            <p:cNvPr id="32" name="Graphique 31">
              <a:extLst>
                <a:ext uri="{FF2B5EF4-FFF2-40B4-BE49-F238E27FC236}">
                  <a16:creationId xmlns:a16="http://schemas.microsoft.com/office/drawing/2014/main" id="{AA0CF8FA-CAFF-321A-333F-9425C6C09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-10479" r="-7365" b="8517"/>
            <a:stretch/>
          </p:blipFill>
          <p:spPr>
            <a:xfrm rot="10425841">
              <a:off x="980455" y="4707030"/>
              <a:ext cx="821192" cy="752493"/>
            </a:xfrm>
            <a:prstGeom prst="rect">
              <a:avLst/>
            </a:prstGeom>
          </p:spPr>
        </p:pic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id="{0EE93F4B-6691-7E0E-A086-35D40A791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12813" b="8517"/>
            <a:stretch/>
          </p:blipFill>
          <p:spPr>
            <a:xfrm>
              <a:off x="6156057" y="5129599"/>
              <a:ext cx="444488" cy="450023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DE4F32A-9E94-D6A7-C770-503488D6D6EC}"/>
              </a:ext>
            </a:extLst>
          </p:cNvPr>
          <p:cNvGrpSpPr/>
          <p:nvPr/>
        </p:nvGrpSpPr>
        <p:grpSpPr>
          <a:xfrm>
            <a:off x="225000" y="5849240"/>
            <a:ext cx="6408000" cy="2567552"/>
            <a:chOff x="225000" y="5849240"/>
            <a:chExt cx="6408000" cy="2567552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1522EE6-1ECF-7404-8A7D-1E7CD1EEF8E4}"/>
                </a:ext>
              </a:extLst>
            </p:cNvPr>
            <p:cNvSpPr/>
            <p:nvPr/>
          </p:nvSpPr>
          <p:spPr>
            <a:xfrm>
              <a:off x="225000" y="584924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FA4F01ED-1E7A-1E55-F5C5-1D116F3CD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60786" y="6296052"/>
              <a:ext cx="5239982" cy="2042303"/>
            </a:xfrm>
            <a:prstGeom prst="rect">
              <a:avLst/>
            </a:prstGeom>
          </p:spPr>
        </p:pic>
        <p:pic>
          <p:nvPicPr>
            <p:cNvPr id="49" name="Graphique 48">
              <a:extLst>
                <a:ext uri="{FF2B5EF4-FFF2-40B4-BE49-F238E27FC236}">
                  <a16:creationId xmlns:a16="http://schemas.microsoft.com/office/drawing/2014/main" id="{B9CED5F1-3019-1D7C-6082-638B18AE5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64958" y="5881022"/>
              <a:ext cx="3023104" cy="1478978"/>
            </a:xfrm>
            <a:prstGeom prst="rect">
              <a:avLst/>
            </a:prstGeom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045A825-4647-EED4-5CE6-9CFF7EBC3B62}"/>
                </a:ext>
              </a:extLst>
            </p:cNvPr>
            <p:cNvSpPr txBox="1"/>
            <p:nvPr/>
          </p:nvSpPr>
          <p:spPr>
            <a:xfrm>
              <a:off x="3444726" y="6399824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52" name="Graphique 51">
              <a:extLst>
                <a:ext uri="{FF2B5EF4-FFF2-40B4-BE49-F238E27FC236}">
                  <a16:creationId xmlns:a16="http://schemas.microsoft.com/office/drawing/2014/main" id="{B408F8AE-52EF-0C88-D937-7E2C224E1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0125" t="1" b="4530"/>
            <a:stretch/>
          </p:blipFill>
          <p:spPr>
            <a:xfrm flipH="1">
              <a:off x="5011508" y="6221333"/>
              <a:ext cx="1592399" cy="2119529"/>
            </a:xfrm>
            <a:prstGeom prst="rect">
              <a:avLst/>
            </a:prstGeom>
          </p:spPr>
        </p:pic>
        <p:pic>
          <p:nvPicPr>
            <p:cNvPr id="47" name="Graphique 46">
              <a:extLst>
                <a:ext uri="{FF2B5EF4-FFF2-40B4-BE49-F238E27FC236}">
                  <a16:creationId xmlns:a16="http://schemas.microsoft.com/office/drawing/2014/main" id="{932C001E-EB86-48B0-2F73-B1675122D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b="14623"/>
            <a:stretch/>
          </p:blipFill>
          <p:spPr>
            <a:xfrm rot="1433707">
              <a:off x="353388" y="7064136"/>
              <a:ext cx="684442" cy="1352656"/>
            </a:xfrm>
            <a:prstGeom prst="rect">
              <a:avLst/>
            </a:prstGeom>
          </p:spPr>
        </p:pic>
        <p:pic>
          <p:nvPicPr>
            <p:cNvPr id="53" name="Graphique 52">
              <a:extLst>
                <a:ext uri="{FF2B5EF4-FFF2-40B4-BE49-F238E27FC236}">
                  <a16:creationId xmlns:a16="http://schemas.microsoft.com/office/drawing/2014/main" id="{80A934D4-4C7B-DD79-4814-21E35A548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64566" y="7781513"/>
              <a:ext cx="571496" cy="556842"/>
            </a:xfrm>
            <a:prstGeom prst="rect">
              <a:avLst/>
            </a:prstGeom>
          </p:spPr>
        </p:pic>
        <p:pic>
          <p:nvPicPr>
            <p:cNvPr id="55" name="Graphique 54">
              <a:extLst>
                <a:ext uri="{FF2B5EF4-FFF2-40B4-BE49-F238E27FC236}">
                  <a16:creationId xmlns:a16="http://schemas.microsoft.com/office/drawing/2014/main" id="{A045C703-6037-F8FD-F88E-67A2FFCC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20716838">
              <a:off x="2316062" y="5986576"/>
              <a:ext cx="365826" cy="356446"/>
            </a:xfrm>
            <a:prstGeom prst="rect">
              <a:avLst/>
            </a:prstGeom>
          </p:spPr>
        </p:pic>
        <p:pic>
          <p:nvPicPr>
            <p:cNvPr id="56" name="Graphique 55">
              <a:extLst>
                <a:ext uri="{FF2B5EF4-FFF2-40B4-BE49-F238E27FC236}">
                  <a16:creationId xmlns:a16="http://schemas.microsoft.com/office/drawing/2014/main" id="{64CAF93B-8AA9-86A4-1BB5-B95DEBF5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20716838">
              <a:off x="4685114" y="7709710"/>
              <a:ext cx="558703" cy="544378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62097D0-0E43-AE1E-B6CC-E22A74A0AC24}"/>
              </a:ext>
            </a:extLst>
          </p:cNvPr>
          <p:cNvSpPr txBox="1"/>
          <p:nvPr/>
        </p:nvSpPr>
        <p:spPr>
          <a:xfrm>
            <a:off x="2492238" y="268921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BAC141-4069-079B-B8AA-F42DF5FDF8DD}"/>
              </a:ext>
            </a:extLst>
          </p:cNvPr>
          <p:cNvSpPr txBox="1"/>
          <p:nvPr/>
        </p:nvSpPr>
        <p:spPr>
          <a:xfrm>
            <a:off x="2591683" y="2994914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241CBA-77D7-15FF-B8FD-63E9CE80EC08}"/>
              </a:ext>
            </a:extLst>
          </p:cNvPr>
          <p:cNvSpPr txBox="1"/>
          <p:nvPr/>
        </p:nvSpPr>
        <p:spPr>
          <a:xfrm>
            <a:off x="2610275" y="5784732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0BCCCA-5E98-6698-D8A7-A19A1E9D494F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25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19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8A00723-E079-1A55-09B4-7E378FCC9FAB}"/>
              </a:ext>
            </a:extLst>
          </p:cNvPr>
          <p:cNvGrpSpPr/>
          <p:nvPr/>
        </p:nvGrpSpPr>
        <p:grpSpPr>
          <a:xfrm>
            <a:off x="225000" y="332360"/>
            <a:ext cx="6408000" cy="2520000"/>
            <a:chOff x="225000" y="332360"/>
            <a:chExt cx="6408000" cy="2520000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60CDADC-9614-42FF-BA71-F4CA2524D88B}"/>
                </a:ext>
              </a:extLst>
            </p:cNvPr>
            <p:cNvSpPr/>
            <p:nvPr/>
          </p:nvSpPr>
          <p:spPr>
            <a:xfrm>
              <a:off x="225000" y="33236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8B94A7B6-B2D9-D62B-50A2-5FF2FEC8B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56923" y="773961"/>
              <a:ext cx="5239982" cy="2042303"/>
            </a:xfrm>
            <a:prstGeom prst="rect">
              <a:avLst/>
            </a:prstGeom>
          </p:spPr>
        </p:pic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A4888842-6B36-FC86-1405-A9AB12684B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61095" y="358931"/>
              <a:ext cx="3023104" cy="1478978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E7A0AE0-45BE-ED4F-CBD3-704A1722E178}"/>
                </a:ext>
              </a:extLst>
            </p:cNvPr>
            <p:cNvSpPr txBox="1"/>
            <p:nvPr/>
          </p:nvSpPr>
          <p:spPr>
            <a:xfrm>
              <a:off x="3455706" y="873591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C213D2FE-7D9E-1A48-8751-6131C701A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45807" r="31616"/>
            <a:stretch/>
          </p:blipFill>
          <p:spPr>
            <a:xfrm>
              <a:off x="4844122" y="363698"/>
              <a:ext cx="1752143" cy="1388561"/>
            </a:xfrm>
            <a:prstGeom prst="rect">
              <a:avLst/>
            </a:prstGeom>
          </p:spPr>
        </p:pic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21176249-B61F-D8B6-BC6F-8B1EF6D08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2813" b="8517"/>
            <a:stretch/>
          </p:blipFill>
          <p:spPr>
            <a:xfrm>
              <a:off x="6160148" y="2368748"/>
              <a:ext cx="444488" cy="450023"/>
            </a:xfrm>
            <a:prstGeom prst="rect">
              <a:avLst/>
            </a:prstGeom>
          </p:spPr>
        </p:pic>
        <p:pic>
          <p:nvPicPr>
            <p:cNvPr id="22" name="Graphique 21">
              <a:extLst>
                <a:ext uri="{FF2B5EF4-FFF2-40B4-BE49-F238E27FC236}">
                  <a16:creationId xmlns:a16="http://schemas.microsoft.com/office/drawing/2014/main" id="{7990EDDB-14EC-1139-CD89-1CD6A0E2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55377">
              <a:off x="5077462" y="744596"/>
              <a:ext cx="1461217" cy="2084217"/>
            </a:xfrm>
            <a:prstGeom prst="rect">
              <a:avLst/>
            </a:prstGeom>
          </p:spPr>
        </p:pic>
        <p:pic>
          <p:nvPicPr>
            <p:cNvPr id="24" name="Graphique 23">
              <a:extLst>
                <a:ext uri="{FF2B5EF4-FFF2-40B4-BE49-F238E27FC236}">
                  <a16:creationId xmlns:a16="http://schemas.microsoft.com/office/drawing/2014/main" id="{CF5636CC-679A-4691-A214-FB029ED29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-1" r="6663" b="1113"/>
            <a:stretch/>
          </p:blipFill>
          <p:spPr>
            <a:xfrm flipH="1">
              <a:off x="266243" y="573450"/>
              <a:ext cx="1762636" cy="2245321"/>
            </a:xfrm>
            <a:prstGeom prst="rect">
              <a:avLst/>
            </a:prstGeom>
          </p:spPr>
        </p:pic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7C4721A8-D969-2A91-36CF-28D8AD6E6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716838">
              <a:off x="2338046" y="458829"/>
              <a:ext cx="365826" cy="356446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3EF4AF8-FC17-5FC1-1B0D-6503D3DD450B}"/>
              </a:ext>
            </a:extLst>
          </p:cNvPr>
          <p:cNvGrpSpPr/>
          <p:nvPr/>
        </p:nvGrpSpPr>
        <p:grpSpPr>
          <a:xfrm>
            <a:off x="225000" y="3090800"/>
            <a:ext cx="6463109" cy="2534860"/>
            <a:chOff x="225000" y="3090800"/>
            <a:chExt cx="6463109" cy="253486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29BD7B-3D94-74FB-5530-1E598A29EF6A}"/>
                </a:ext>
              </a:extLst>
            </p:cNvPr>
            <p:cNvSpPr/>
            <p:nvPr/>
          </p:nvSpPr>
          <p:spPr>
            <a:xfrm>
              <a:off x="225000" y="309080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pic>
          <p:nvPicPr>
            <p:cNvPr id="40" name="Graphique 39">
              <a:extLst>
                <a:ext uri="{FF2B5EF4-FFF2-40B4-BE49-F238E27FC236}">
                  <a16:creationId xmlns:a16="http://schemas.microsoft.com/office/drawing/2014/main" id="{A96EA303-0A73-EDA7-16C0-59F4C9A03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62831" y="3116827"/>
              <a:ext cx="3023104" cy="1478978"/>
            </a:xfrm>
            <a:prstGeom prst="rect">
              <a:avLst/>
            </a:prstGeom>
          </p:spPr>
        </p:pic>
        <p:pic>
          <p:nvPicPr>
            <p:cNvPr id="42" name="Graphique 41">
              <a:extLst>
                <a:ext uri="{FF2B5EF4-FFF2-40B4-BE49-F238E27FC236}">
                  <a16:creationId xmlns:a16="http://schemas.microsoft.com/office/drawing/2014/main" id="{413FB7BC-8278-E5E8-E5E7-A273AB43A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51893" y="3539675"/>
              <a:ext cx="5239982" cy="2042303"/>
            </a:xfrm>
            <a:prstGeom prst="rect">
              <a:avLst/>
            </a:prstGeom>
          </p:spPr>
        </p:pic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D601BA73-DA78-09A1-8ADF-34E6D07E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31306" b="31409"/>
            <a:stretch/>
          </p:blipFill>
          <p:spPr>
            <a:xfrm>
              <a:off x="261093" y="4317211"/>
              <a:ext cx="1532610" cy="1260000"/>
            </a:xfrm>
            <a:prstGeom prst="rect">
              <a:avLst/>
            </a:prstGeom>
          </p:spPr>
        </p:pic>
        <p:pic>
          <p:nvPicPr>
            <p:cNvPr id="29" name="Graphique 28">
              <a:extLst>
                <a:ext uri="{FF2B5EF4-FFF2-40B4-BE49-F238E27FC236}">
                  <a16:creationId xmlns:a16="http://schemas.microsoft.com/office/drawing/2014/main" id="{2F5B6000-CDC0-5D52-31F5-CEA6F7FC5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45807" r="31616"/>
            <a:stretch/>
          </p:blipFill>
          <p:spPr>
            <a:xfrm>
              <a:off x="4844761" y="3128414"/>
              <a:ext cx="1752143" cy="1388561"/>
            </a:xfrm>
            <a:prstGeom prst="rect">
              <a:avLst/>
            </a:prstGeom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18F1D63-AFF1-B5B9-C640-F2E9DEDCB023}"/>
                </a:ext>
              </a:extLst>
            </p:cNvPr>
            <p:cNvSpPr txBox="1"/>
            <p:nvPr/>
          </p:nvSpPr>
          <p:spPr>
            <a:xfrm>
              <a:off x="3455706" y="3693465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id="{048BB869-1250-7125-7B71-4FBCDC1D7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t="24892"/>
            <a:stretch/>
          </p:blipFill>
          <p:spPr>
            <a:xfrm>
              <a:off x="2027035" y="3115024"/>
              <a:ext cx="800100" cy="600941"/>
            </a:xfrm>
            <a:prstGeom prst="rect">
              <a:avLst/>
            </a:prstGeom>
          </p:spPr>
        </p:pic>
        <p:pic>
          <p:nvPicPr>
            <p:cNvPr id="32" name="Graphique 31">
              <a:extLst>
                <a:ext uri="{FF2B5EF4-FFF2-40B4-BE49-F238E27FC236}">
                  <a16:creationId xmlns:a16="http://schemas.microsoft.com/office/drawing/2014/main" id="{AA0CF8FA-CAFF-321A-333F-9425C6C09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-10479" r="-7365" b="8517"/>
            <a:stretch/>
          </p:blipFill>
          <p:spPr>
            <a:xfrm rot="10425841">
              <a:off x="980455" y="4707030"/>
              <a:ext cx="821192" cy="752493"/>
            </a:xfrm>
            <a:prstGeom prst="rect">
              <a:avLst/>
            </a:prstGeom>
          </p:spPr>
        </p:pic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id="{0EE93F4B-6691-7E0E-A086-35D40A791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2813" b="8517"/>
            <a:stretch/>
          </p:blipFill>
          <p:spPr>
            <a:xfrm>
              <a:off x="6156057" y="5129599"/>
              <a:ext cx="444488" cy="450023"/>
            </a:xfrm>
            <a:prstGeom prst="rect">
              <a:avLst/>
            </a:prstGeom>
          </p:spPr>
        </p:pic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D52097CE-21C1-15CC-CB1B-44EF31A3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865665" y="3098104"/>
              <a:ext cx="1822444" cy="2527556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EF621EF-D9E4-EE4A-F963-2FD432F08F55}"/>
              </a:ext>
            </a:extLst>
          </p:cNvPr>
          <p:cNvGrpSpPr/>
          <p:nvPr/>
        </p:nvGrpSpPr>
        <p:grpSpPr>
          <a:xfrm>
            <a:off x="225000" y="5849240"/>
            <a:ext cx="6408000" cy="2520000"/>
            <a:chOff x="225000" y="5849240"/>
            <a:chExt cx="6408000" cy="2520000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1522EE6-1ECF-7404-8A7D-1E7CD1EEF8E4}"/>
                </a:ext>
              </a:extLst>
            </p:cNvPr>
            <p:cNvSpPr/>
            <p:nvPr/>
          </p:nvSpPr>
          <p:spPr>
            <a:xfrm>
              <a:off x="225000" y="5849240"/>
              <a:ext cx="6408000" cy="2520000"/>
            </a:xfrm>
            <a:prstGeom prst="roundRect">
              <a:avLst>
                <a:gd name="adj" fmla="val 6397"/>
              </a:avLst>
            </a:prstGeom>
            <a:blipFill>
              <a:blip r:embed="rId2"/>
              <a:stretch>
                <a:fillRect l="-20000" t="-30000" r="-20000" b="-5000"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045A825-4647-EED4-5CE6-9CFF7EBC3B62}"/>
                </a:ext>
              </a:extLst>
            </p:cNvPr>
            <p:cNvSpPr txBox="1"/>
            <p:nvPr/>
          </p:nvSpPr>
          <p:spPr>
            <a:xfrm>
              <a:off x="3444726" y="6399824"/>
              <a:ext cx="104241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G Arrows" panose="02000000000000000000" pitchFamily="2" charset="0"/>
                </a:rPr>
                <a:t>p</a:t>
              </a:r>
              <a:endParaRPr lang="fr-FR" sz="8000" dirty="0"/>
            </a:p>
          </p:txBody>
        </p:sp>
        <p:pic>
          <p:nvPicPr>
            <p:cNvPr id="53" name="Graphique 52">
              <a:extLst>
                <a:ext uri="{FF2B5EF4-FFF2-40B4-BE49-F238E27FC236}">
                  <a16:creationId xmlns:a16="http://schemas.microsoft.com/office/drawing/2014/main" id="{80A934D4-4C7B-DD79-4814-21E35A548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64566" y="7781513"/>
              <a:ext cx="571496" cy="556842"/>
            </a:xfrm>
            <a:prstGeom prst="rect">
              <a:avLst/>
            </a:prstGeom>
          </p:spPr>
        </p:pic>
        <p:pic>
          <p:nvPicPr>
            <p:cNvPr id="48" name="Graphique 47">
              <a:extLst>
                <a:ext uri="{FF2B5EF4-FFF2-40B4-BE49-F238E27FC236}">
                  <a16:creationId xmlns:a16="http://schemas.microsoft.com/office/drawing/2014/main" id="{FA4F01ED-1E7A-1E55-F5C5-1D116F3CD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599" r="5294" b="29242"/>
            <a:stretch/>
          </p:blipFill>
          <p:spPr>
            <a:xfrm>
              <a:off x="1360786" y="6296052"/>
              <a:ext cx="5239982" cy="2042303"/>
            </a:xfrm>
            <a:prstGeom prst="rect">
              <a:avLst/>
            </a:prstGeom>
          </p:spPr>
        </p:pic>
        <p:pic>
          <p:nvPicPr>
            <p:cNvPr id="57" name="Graphique 56">
              <a:extLst>
                <a:ext uri="{FF2B5EF4-FFF2-40B4-BE49-F238E27FC236}">
                  <a16:creationId xmlns:a16="http://schemas.microsoft.com/office/drawing/2014/main" id="{F45F4426-5574-25B5-0D16-226ACD597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970825" y="6030853"/>
              <a:ext cx="577482" cy="562675"/>
            </a:xfrm>
            <a:prstGeom prst="rect">
              <a:avLst/>
            </a:prstGeom>
          </p:spPr>
        </p:pic>
        <p:pic>
          <p:nvPicPr>
            <p:cNvPr id="64" name="Graphique 63">
              <a:extLst>
                <a:ext uri="{FF2B5EF4-FFF2-40B4-BE49-F238E27FC236}">
                  <a16:creationId xmlns:a16="http://schemas.microsoft.com/office/drawing/2014/main" id="{67CBDF43-4066-6D9C-98C0-280B563F3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4449" t="27583"/>
            <a:stretch/>
          </p:blipFill>
          <p:spPr>
            <a:xfrm>
              <a:off x="255433" y="5881022"/>
              <a:ext cx="3023104" cy="1478978"/>
            </a:xfrm>
            <a:prstGeom prst="rect">
              <a:avLst/>
            </a:prstGeom>
          </p:spPr>
        </p:pic>
        <p:pic>
          <p:nvPicPr>
            <p:cNvPr id="65" name="Graphique 64">
              <a:extLst>
                <a:ext uri="{FF2B5EF4-FFF2-40B4-BE49-F238E27FC236}">
                  <a16:creationId xmlns:a16="http://schemas.microsoft.com/office/drawing/2014/main" id="{A17691A9-9674-9B0B-6F90-D08D230C4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0716838">
              <a:off x="2316062" y="5986576"/>
              <a:ext cx="365826" cy="356446"/>
            </a:xfrm>
            <a:prstGeom prst="rect">
              <a:avLst/>
            </a:prstGeom>
          </p:spPr>
        </p:pic>
        <p:pic>
          <p:nvPicPr>
            <p:cNvPr id="41" name="Graphique 40">
              <a:extLst>
                <a:ext uri="{FF2B5EF4-FFF2-40B4-BE49-F238E27FC236}">
                  <a16:creationId xmlns:a16="http://schemas.microsoft.com/office/drawing/2014/main" id="{97B4C24B-C736-4FD1-D6E0-6306EE33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4557" b="4817"/>
            <a:stretch/>
          </p:blipFill>
          <p:spPr>
            <a:xfrm>
              <a:off x="257298" y="6431234"/>
              <a:ext cx="1062082" cy="1911294"/>
            </a:xfrm>
            <a:prstGeom prst="rect">
              <a:avLst/>
            </a:prstGeom>
          </p:spPr>
        </p:pic>
        <p:pic>
          <p:nvPicPr>
            <p:cNvPr id="58" name="Graphique 57">
              <a:extLst>
                <a:ext uri="{FF2B5EF4-FFF2-40B4-BE49-F238E27FC236}">
                  <a16:creationId xmlns:a16="http://schemas.microsoft.com/office/drawing/2014/main" id="{953212DB-FF75-02C8-28E9-235077D50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7281" b="4791"/>
            <a:stretch/>
          </p:blipFill>
          <p:spPr>
            <a:xfrm flipH="1">
              <a:off x="4304562" y="6746489"/>
              <a:ext cx="2296838" cy="1597783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531F4DB-0AFD-A184-95FC-EDDD15159D5C}"/>
              </a:ext>
            </a:extLst>
          </p:cNvPr>
          <p:cNvSpPr txBox="1"/>
          <p:nvPr/>
        </p:nvSpPr>
        <p:spPr>
          <a:xfrm>
            <a:off x="2492238" y="268921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33E207-7CB9-797F-7507-52C723FCF0A2}"/>
              </a:ext>
            </a:extLst>
          </p:cNvPr>
          <p:cNvSpPr txBox="1"/>
          <p:nvPr/>
        </p:nvSpPr>
        <p:spPr>
          <a:xfrm>
            <a:off x="2591683" y="2994914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9F630C-B2FE-3D5E-144C-4AAE0B497196}"/>
              </a:ext>
            </a:extLst>
          </p:cNvPr>
          <p:cNvSpPr txBox="1"/>
          <p:nvPr/>
        </p:nvSpPr>
        <p:spPr>
          <a:xfrm>
            <a:off x="2610275" y="5784732"/>
            <a:ext cx="33207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373410-7FF1-8B05-AE32-EDF70745B8A5}"/>
              </a:ext>
            </a:extLst>
          </p:cNvPr>
          <p:cNvSpPr txBox="1"/>
          <p:nvPr/>
        </p:nvSpPr>
        <p:spPr>
          <a:xfrm>
            <a:off x="-1" y="87746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©CENICIENTA – Images </a:t>
            </a:r>
            <a:r>
              <a:rPr lang="fr-FR" dirty="0" err="1">
                <a:hlinkClick r:id="rId25"/>
              </a:rPr>
              <a:t>Freepik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79504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3201</TotalTime>
  <Words>54</Words>
  <Application>Microsoft Office PowerPoint</Application>
  <PresentationFormat>Affichage à l'écran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KG Arrows</vt:lpstr>
      <vt:lpstr>Round Butterfly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114</cp:revision>
  <dcterms:created xsi:type="dcterms:W3CDTF">2018-04-16T15:45:04Z</dcterms:created>
  <dcterms:modified xsi:type="dcterms:W3CDTF">2023-07-16T13:59:18Z</dcterms:modified>
</cp:coreProperties>
</file>