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0" r:id="rId3"/>
    <p:sldId id="259" r:id="rId4"/>
    <p:sldId id="262" r:id="rId5"/>
    <p:sldId id="263" r:id="rId6"/>
    <p:sldId id="264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4EA"/>
    <a:srgbClr val="FBB3D4"/>
    <a:srgbClr val="3B6A8B"/>
    <a:srgbClr val="91D8D0"/>
    <a:srgbClr val="A9D18E"/>
    <a:srgbClr val="F4B183"/>
    <a:srgbClr val="53FFA1"/>
    <a:srgbClr val="3BCCFF"/>
    <a:srgbClr val="89DFCB"/>
    <a:srgbClr val="D59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80" d="100"/>
          <a:sy n="80" d="100"/>
        </p:scale>
        <p:origin x="298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35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13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99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2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6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2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76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9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62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62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34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8CB5-A931-4828-8FBC-37DEE7780936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4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3EF2F62-3A42-3339-8FAD-C61E494F7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1" b="6793"/>
          <a:stretch/>
        </p:blipFill>
        <p:spPr>
          <a:xfrm>
            <a:off x="225000" y="5593292"/>
            <a:ext cx="6408000" cy="252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3341FF-5039-6F96-C8BD-7E5631903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b="10612"/>
          <a:stretch/>
        </p:blipFill>
        <p:spPr>
          <a:xfrm>
            <a:off x="225000" y="138977"/>
            <a:ext cx="6408000" cy="2520001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60CDADC-9614-42FF-BA71-F4CA2524D88B}"/>
              </a:ext>
            </a:extLst>
          </p:cNvPr>
          <p:cNvSpPr>
            <a:spLocks/>
          </p:cNvSpPr>
          <p:nvPr/>
        </p:nvSpPr>
        <p:spPr>
          <a:xfrm>
            <a:off x="225000" y="13897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9A7EF8C-4066-DA79-71E4-9B78BEF4728B}"/>
              </a:ext>
            </a:extLst>
          </p:cNvPr>
          <p:cNvSpPr>
            <a:spLocks/>
          </p:cNvSpPr>
          <p:nvPr/>
        </p:nvSpPr>
        <p:spPr>
          <a:xfrm>
            <a:off x="225000" y="5593292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5174EEF-7C09-0511-F66B-A54A92602F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4" b="14496"/>
          <a:stretch/>
        </p:blipFill>
        <p:spPr>
          <a:xfrm>
            <a:off x="216568" y="2866134"/>
            <a:ext cx="6408000" cy="252000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C37227C-D7BD-ADAA-38B2-98A4CCE55489}"/>
              </a:ext>
            </a:extLst>
          </p:cNvPr>
          <p:cNvSpPr>
            <a:spLocks/>
          </p:cNvSpPr>
          <p:nvPr/>
        </p:nvSpPr>
        <p:spPr>
          <a:xfrm>
            <a:off x="225000" y="2866134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2C8BA76-EE08-968D-93FD-69B8BE680D0D}"/>
              </a:ext>
            </a:extLst>
          </p:cNvPr>
          <p:cNvSpPr txBox="1"/>
          <p:nvPr/>
        </p:nvSpPr>
        <p:spPr>
          <a:xfrm>
            <a:off x="233432" y="476736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Leyna</a:t>
            </a:r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5536507-7E0D-F622-11DB-4A8709CBA48A}"/>
              </a:ext>
            </a:extLst>
          </p:cNvPr>
          <p:cNvSpPr txBox="1"/>
          <p:nvPr/>
        </p:nvSpPr>
        <p:spPr>
          <a:xfrm>
            <a:off x="233432" y="3035014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Youssef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C03D70D-54FE-AC04-27F4-C15719029D24}"/>
              </a:ext>
            </a:extLst>
          </p:cNvPr>
          <p:cNvSpPr txBox="1"/>
          <p:nvPr/>
        </p:nvSpPr>
        <p:spPr>
          <a:xfrm>
            <a:off x="233432" y="5745296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Ania </a:t>
            </a:r>
          </a:p>
        </p:txBody>
      </p:sp>
    </p:spTree>
    <p:extLst>
      <p:ext uri="{BB962C8B-B14F-4D97-AF65-F5344CB8AC3E}">
        <p14:creationId xmlns:p14="http://schemas.microsoft.com/office/powerpoint/2010/main" val="408343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CB692C55-6579-934F-4198-3BA0FABEE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0" b="22187"/>
          <a:stretch/>
        </p:blipFill>
        <p:spPr>
          <a:xfrm>
            <a:off x="225000" y="2878169"/>
            <a:ext cx="6408000" cy="252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054FFB-6262-7B7F-AB7C-2257C9F8A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2" b="6121"/>
          <a:stretch/>
        </p:blipFill>
        <p:spPr>
          <a:xfrm>
            <a:off x="225000" y="138979"/>
            <a:ext cx="6408000" cy="2556789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60CDADC-9614-42FF-BA71-F4CA2524D88B}"/>
              </a:ext>
            </a:extLst>
          </p:cNvPr>
          <p:cNvSpPr>
            <a:spLocks/>
          </p:cNvSpPr>
          <p:nvPr/>
        </p:nvSpPr>
        <p:spPr>
          <a:xfrm>
            <a:off x="225000" y="13897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C37227C-D7BD-ADAA-38B2-98A4CCE55489}"/>
              </a:ext>
            </a:extLst>
          </p:cNvPr>
          <p:cNvSpPr>
            <a:spLocks/>
          </p:cNvSpPr>
          <p:nvPr/>
        </p:nvSpPr>
        <p:spPr>
          <a:xfrm>
            <a:off x="225000" y="287816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E3C9E03-77A0-EE08-DD62-3B38640158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2" b="14384"/>
          <a:stretch/>
        </p:blipFill>
        <p:spPr>
          <a:xfrm>
            <a:off x="225000" y="5604634"/>
            <a:ext cx="6407999" cy="252000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9A7EF8C-4066-DA79-71E4-9B78BEF4728B}"/>
              </a:ext>
            </a:extLst>
          </p:cNvPr>
          <p:cNvSpPr>
            <a:spLocks/>
          </p:cNvSpPr>
          <p:nvPr/>
        </p:nvSpPr>
        <p:spPr>
          <a:xfrm>
            <a:off x="225001" y="5604635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D55A8D-0ADE-781D-2BB6-F0AE49C97CD2}"/>
              </a:ext>
            </a:extLst>
          </p:cNvPr>
          <p:cNvSpPr txBox="1"/>
          <p:nvPr/>
        </p:nvSpPr>
        <p:spPr>
          <a:xfrm>
            <a:off x="233432" y="290983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David-Ioan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C87E44B-D935-3307-D629-CA96DB3B6EED}"/>
              </a:ext>
            </a:extLst>
          </p:cNvPr>
          <p:cNvSpPr txBox="1"/>
          <p:nvPr/>
        </p:nvSpPr>
        <p:spPr>
          <a:xfrm>
            <a:off x="233432" y="3106203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Abdelhak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0D6061-0EA6-2B72-5244-BD164D0A1FCE}"/>
              </a:ext>
            </a:extLst>
          </p:cNvPr>
          <p:cNvSpPr txBox="1"/>
          <p:nvPr/>
        </p:nvSpPr>
        <p:spPr>
          <a:xfrm>
            <a:off x="233432" y="5626203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Imani</a:t>
            </a:r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8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DAE74FE-0066-6A81-CA11-4288BF930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2" b="15039"/>
          <a:stretch/>
        </p:blipFill>
        <p:spPr>
          <a:xfrm>
            <a:off x="224998" y="2878169"/>
            <a:ext cx="6408000" cy="25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2402674-35D8-4A1F-42AA-8F23FBE94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1" b="11620"/>
          <a:stretch/>
        </p:blipFill>
        <p:spPr>
          <a:xfrm>
            <a:off x="224999" y="138977"/>
            <a:ext cx="6408000" cy="2520001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60CDADC-9614-42FF-BA71-F4CA2524D88B}"/>
              </a:ext>
            </a:extLst>
          </p:cNvPr>
          <p:cNvSpPr>
            <a:spLocks/>
          </p:cNvSpPr>
          <p:nvPr/>
        </p:nvSpPr>
        <p:spPr>
          <a:xfrm>
            <a:off x="225000" y="13897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C37227C-D7BD-ADAA-38B2-98A4CCE55489}"/>
              </a:ext>
            </a:extLst>
          </p:cNvPr>
          <p:cNvSpPr>
            <a:spLocks/>
          </p:cNvSpPr>
          <p:nvPr/>
        </p:nvSpPr>
        <p:spPr>
          <a:xfrm>
            <a:off x="225000" y="287816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62E85BD-96DF-8CED-2C5F-3947895CA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4" b="16829"/>
          <a:stretch/>
        </p:blipFill>
        <p:spPr>
          <a:xfrm>
            <a:off x="225000" y="5593292"/>
            <a:ext cx="6408000" cy="252000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524E405-A4EF-568B-F306-9B410CF77506}"/>
              </a:ext>
            </a:extLst>
          </p:cNvPr>
          <p:cNvSpPr>
            <a:spLocks/>
          </p:cNvSpPr>
          <p:nvPr/>
        </p:nvSpPr>
        <p:spPr>
          <a:xfrm>
            <a:off x="225000" y="5593292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FCF64B6-7E00-7445-1CDD-81A001247C1A}"/>
              </a:ext>
            </a:extLst>
          </p:cNvPr>
          <p:cNvSpPr txBox="1"/>
          <p:nvPr/>
        </p:nvSpPr>
        <p:spPr>
          <a:xfrm>
            <a:off x="233432" y="423470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Elise</a:t>
            </a:r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22BC27-1708-7721-9215-8ECCBD0AD32C}"/>
              </a:ext>
            </a:extLst>
          </p:cNvPr>
          <p:cNvSpPr txBox="1"/>
          <p:nvPr/>
        </p:nvSpPr>
        <p:spPr>
          <a:xfrm>
            <a:off x="233432" y="3222921"/>
            <a:ext cx="64164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Mohamed-Dani </a:t>
            </a:r>
          </a:p>
          <a:p>
            <a:pPr algn="ctr"/>
            <a:r>
              <a:rPr lang="fr-FR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EECF97B-23CC-8197-C2EF-45B2D60B7F4C}"/>
              </a:ext>
            </a:extLst>
          </p:cNvPr>
          <p:cNvSpPr txBox="1"/>
          <p:nvPr/>
        </p:nvSpPr>
        <p:spPr>
          <a:xfrm>
            <a:off x="208136" y="5745296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Assia </a:t>
            </a:r>
          </a:p>
        </p:txBody>
      </p:sp>
    </p:spTree>
    <p:extLst>
      <p:ext uri="{BB962C8B-B14F-4D97-AF65-F5344CB8AC3E}">
        <p14:creationId xmlns:p14="http://schemas.microsoft.com/office/powerpoint/2010/main" val="221762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9335C7-778C-D402-0361-8C06FEEDC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3" b="10987"/>
          <a:stretch/>
        </p:blipFill>
        <p:spPr>
          <a:xfrm>
            <a:off x="225000" y="138979"/>
            <a:ext cx="6408000" cy="2520000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60CDADC-9614-42FF-BA71-F4CA2524D88B}"/>
              </a:ext>
            </a:extLst>
          </p:cNvPr>
          <p:cNvSpPr>
            <a:spLocks/>
          </p:cNvSpPr>
          <p:nvPr/>
        </p:nvSpPr>
        <p:spPr>
          <a:xfrm>
            <a:off x="225000" y="13897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6A905F2-C853-0AF6-DA63-2D62479DD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9" b="6402"/>
          <a:stretch/>
        </p:blipFill>
        <p:spPr>
          <a:xfrm>
            <a:off x="225000" y="2878168"/>
            <a:ext cx="6408000" cy="2520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C37227C-D7BD-ADAA-38B2-98A4CCE55489}"/>
              </a:ext>
            </a:extLst>
          </p:cNvPr>
          <p:cNvSpPr>
            <a:spLocks/>
          </p:cNvSpPr>
          <p:nvPr/>
        </p:nvSpPr>
        <p:spPr>
          <a:xfrm>
            <a:off x="225000" y="287816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48B63F2-2BCB-A4F7-3E1D-DD5208E89D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12282"/>
          <a:stretch/>
        </p:blipFill>
        <p:spPr>
          <a:xfrm>
            <a:off x="225000" y="5625379"/>
            <a:ext cx="6408000" cy="2520000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9A7EF8C-4066-DA79-71E4-9B78BEF4728B}"/>
              </a:ext>
            </a:extLst>
          </p:cNvPr>
          <p:cNvSpPr>
            <a:spLocks/>
          </p:cNvSpPr>
          <p:nvPr/>
        </p:nvSpPr>
        <p:spPr>
          <a:xfrm>
            <a:off x="225000" y="562537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9DF66AE-1133-340D-89B4-919C53824E35}"/>
              </a:ext>
            </a:extLst>
          </p:cNvPr>
          <p:cNvSpPr txBox="1"/>
          <p:nvPr/>
        </p:nvSpPr>
        <p:spPr>
          <a:xfrm>
            <a:off x="233432" y="349273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Lyla</a:t>
            </a:r>
            <a:endParaRPr lang="fr-FR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ic love" panose="02000506050000020004" pitchFamily="2" charset="0"/>
              <a:ea typeface="HelloMorgan" panose="02000603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E91C80-C325-CF72-1463-0619C774A443}"/>
              </a:ext>
            </a:extLst>
          </p:cNvPr>
          <p:cNvSpPr txBox="1"/>
          <p:nvPr/>
        </p:nvSpPr>
        <p:spPr>
          <a:xfrm>
            <a:off x="233432" y="3081041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Mikaïl</a:t>
            </a:r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FDC1991-7A61-9AF7-DEFA-BEC4BEAC789F}"/>
              </a:ext>
            </a:extLst>
          </p:cNvPr>
          <p:cNvSpPr txBox="1"/>
          <p:nvPr/>
        </p:nvSpPr>
        <p:spPr>
          <a:xfrm>
            <a:off x="220784" y="5929388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Rabia </a:t>
            </a:r>
          </a:p>
        </p:txBody>
      </p:sp>
    </p:spTree>
    <p:extLst>
      <p:ext uri="{BB962C8B-B14F-4D97-AF65-F5344CB8AC3E}">
        <p14:creationId xmlns:p14="http://schemas.microsoft.com/office/powerpoint/2010/main" val="126448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C08A203-AF33-3118-935A-69284A9E5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4" b="7349"/>
          <a:stretch/>
        </p:blipFill>
        <p:spPr>
          <a:xfrm>
            <a:off x="225000" y="2886188"/>
            <a:ext cx="6408000" cy="25119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1F34A78-B786-9243-09D5-0AC422F96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0" b="3377"/>
          <a:stretch/>
        </p:blipFill>
        <p:spPr>
          <a:xfrm>
            <a:off x="225000" y="138978"/>
            <a:ext cx="6408000" cy="2511981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60CDADC-9614-42FF-BA71-F4CA2524D88B}"/>
              </a:ext>
            </a:extLst>
          </p:cNvPr>
          <p:cNvSpPr>
            <a:spLocks/>
          </p:cNvSpPr>
          <p:nvPr/>
        </p:nvSpPr>
        <p:spPr>
          <a:xfrm>
            <a:off x="225000" y="13897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C37227C-D7BD-ADAA-38B2-98A4CCE55489}"/>
              </a:ext>
            </a:extLst>
          </p:cNvPr>
          <p:cNvSpPr>
            <a:spLocks/>
          </p:cNvSpPr>
          <p:nvPr/>
        </p:nvSpPr>
        <p:spPr>
          <a:xfrm>
            <a:off x="225000" y="287816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DEB7EF-18F3-F0B0-6629-FF98B95C9366}"/>
              </a:ext>
            </a:extLst>
          </p:cNvPr>
          <p:cNvSpPr txBox="1"/>
          <p:nvPr/>
        </p:nvSpPr>
        <p:spPr>
          <a:xfrm>
            <a:off x="208136" y="286972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Aaron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855852-3CAE-51B6-B3B4-B534602A3567}"/>
              </a:ext>
            </a:extLst>
          </p:cNvPr>
          <p:cNvSpPr txBox="1"/>
          <p:nvPr/>
        </p:nvSpPr>
        <p:spPr>
          <a:xfrm>
            <a:off x="225000" y="3088128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Gabriel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DC5BB0C-E7EC-FE7A-CD9E-ACF621A7AB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1" b="6793"/>
          <a:stretch/>
        </p:blipFill>
        <p:spPr>
          <a:xfrm>
            <a:off x="225000" y="5593292"/>
            <a:ext cx="6408000" cy="252000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7520E97-6A94-F856-65C3-AE10947C38C7}"/>
              </a:ext>
            </a:extLst>
          </p:cNvPr>
          <p:cNvSpPr>
            <a:spLocks/>
          </p:cNvSpPr>
          <p:nvPr/>
        </p:nvSpPr>
        <p:spPr>
          <a:xfrm>
            <a:off x="225000" y="5593292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B320AF-F2EA-1A77-3513-585E5F4C32D5}"/>
              </a:ext>
            </a:extLst>
          </p:cNvPr>
          <p:cNvSpPr txBox="1"/>
          <p:nvPr/>
        </p:nvSpPr>
        <p:spPr>
          <a:xfrm>
            <a:off x="220784" y="5835338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Mellina</a:t>
            </a:r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2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95DAE6-6485-8745-942C-4DB2CEA0E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2" b="6121"/>
          <a:stretch/>
        </p:blipFill>
        <p:spPr>
          <a:xfrm>
            <a:off x="225000" y="138979"/>
            <a:ext cx="6408000" cy="2556789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A15FC91-ABBF-A3C9-5D26-BC4B4CD3ACA0}"/>
              </a:ext>
            </a:extLst>
          </p:cNvPr>
          <p:cNvSpPr>
            <a:spLocks/>
          </p:cNvSpPr>
          <p:nvPr/>
        </p:nvSpPr>
        <p:spPr>
          <a:xfrm>
            <a:off x="225000" y="138979"/>
            <a:ext cx="6408000" cy="2520000"/>
          </a:xfrm>
          <a:prstGeom prst="roundRect">
            <a:avLst>
              <a:gd name="adj" fmla="val 63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7728A4-4C1D-6C2E-7073-2734F8B8C269}"/>
              </a:ext>
            </a:extLst>
          </p:cNvPr>
          <p:cNvSpPr txBox="1"/>
          <p:nvPr/>
        </p:nvSpPr>
        <p:spPr>
          <a:xfrm>
            <a:off x="309222" y="290983"/>
            <a:ext cx="6416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ic love" panose="02000506050000020004" pitchFamily="2" charset="0"/>
                <a:ea typeface="HelloMorgan" panose="02000603000000000000" pitchFamily="2" charset="0"/>
              </a:rPr>
              <a:t>James</a:t>
            </a:r>
            <a:endParaRPr lang="fr-FR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ic love" panose="02000506050000020004" pitchFamily="2" charset="0"/>
              <a:ea typeface="HelloMorg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19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3890</TotalTime>
  <Words>17</Words>
  <Application>Microsoft Office PowerPoint</Application>
  <PresentationFormat>Affichage à l'écran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magic love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 RION</cp:lastModifiedBy>
  <cp:revision>124</cp:revision>
  <dcterms:created xsi:type="dcterms:W3CDTF">2018-04-16T15:45:04Z</dcterms:created>
  <dcterms:modified xsi:type="dcterms:W3CDTF">2024-07-29T09:25:44Z</dcterms:modified>
</cp:coreProperties>
</file>