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1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8D0"/>
    <a:srgbClr val="A9D18E"/>
    <a:srgbClr val="F4B183"/>
    <a:srgbClr val="53FFA1"/>
    <a:srgbClr val="3BCCFF"/>
    <a:srgbClr val="89DFCB"/>
    <a:srgbClr val="D593B7"/>
    <a:srgbClr val="82ACC4"/>
    <a:srgbClr val="FBB3D4"/>
    <a:srgbClr val="FCD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29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5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9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2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6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6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6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.freepik.com/vecteurs-premium/collection-publications-instagram-voyage-aquarelle_17194705.htm#&amp;position=1&amp;from_view=user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.freepik.com/vecteurs-premium/collection-publications-instagram-voyage-aquarelle_17194705.htm#&amp;position=1&amp;from_view=user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.freepik.com/vecteurs-premium/collection-publications-instagram-voyage-aquarelle_17194705.htm#&amp;position=1&amp;from_view=user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/>
          <p:nvPr/>
        </p:nvSpPr>
        <p:spPr>
          <a:xfrm>
            <a:off x="225000" y="332360"/>
            <a:ext cx="6408000" cy="2520000"/>
          </a:xfrm>
          <a:prstGeom prst="roundRect">
            <a:avLst>
              <a:gd name="adj" fmla="val 6397"/>
            </a:avLst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1522EE6-1ECF-7404-8A7D-1E7CD1EEF8E4}"/>
              </a:ext>
            </a:extLst>
          </p:cNvPr>
          <p:cNvSpPr/>
          <p:nvPr/>
        </p:nvSpPr>
        <p:spPr>
          <a:xfrm>
            <a:off x="225000" y="584924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3"/>
            <a:srcRect/>
            <a:stretch>
              <a:fillRect t="-10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EF0201-37D2-DB21-6467-3628FE810C96}"/>
              </a:ext>
            </a:extLst>
          </p:cNvPr>
          <p:cNvSpPr txBox="1"/>
          <p:nvPr/>
        </p:nvSpPr>
        <p:spPr>
          <a:xfrm>
            <a:off x="1600801" y="930640"/>
            <a:ext cx="3435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  <a:r>
              <a:rPr lang="fr-FR" sz="66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E390C92-A4AB-4D23-9077-5C64B5EC3D32}"/>
              </a:ext>
            </a:extLst>
          </p:cNvPr>
          <p:cNvSpPr txBox="1"/>
          <p:nvPr/>
        </p:nvSpPr>
        <p:spPr>
          <a:xfrm>
            <a:off x="362904" y="6524464"/>
            <a:ext cx="3234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latin typeface="HelloMorgan" panose="02000603000000000000" pitchFamily="2" charset="0"/>
                <a:ea typeface="HelloMorgan" panose="02000603000000000000" pitchFamily="2" charset="0"/>
              </a:defRPr>
            </a:lvl1pPr>
          </a:lstStyle>
          <a:p>
            <a:pPr algn="l"/>
            <a:r>
              <a:rPr lang="fr-FR" sz="8000" b="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729BD7B-3D94-74FB-5530-1E598A29EF6A}"/>
              </a:ext>
            </a:extLst>
          </p:cNvPr>
          <p:cNvSpPr/>
          <p:nvPr/>
        </p:nvSpPr>
        <p:spPr>
          <a:xfrm>
            <a:off x="225000" y="309080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4"/>
            <a:srcRect/>
            <a:stretch>
              <a:fillRect t="-10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7B318A-CFD5-5656-F55F-EE78D8661F3D}"/>
              </a:ext>
            </a:extLst>
          </p:cNvPr>
          <p:cNvSpPr txBox="1"/>
          <p:nvPr/>
        </p:nvSpPr>
        <p:spPr>
          <a:xfrm>
            <a:off x="3429000" y="3766024"/>
            <a:ext cx="321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>
                <a:latin typeface="Always In My Heart" panose="02000603000000000000" pitchFamily="2" charset="0"/>
                <a:ea typeface="Always In My Heart" panose="02000603000000000000" pitchFamily="2" charset="0"/>
              </a:defRPr>
            </a:lvl1pPr>
          </a:lstStyle>
          <a:p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245115-EA99-7774-88CD-2A334A0E96C2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5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94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/>
          <p:nvPr/>
        </p:nvSpPr>
        <p:spPr>
          <a:xfrm>
            <a:off x="225000" y="33236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2"/>
            <a:srcRect/>
            <a:stretch>
              <a:fillRect l="-5000" b="-5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EF0201-37D2-DB21-6467-3628FE810C96}"/>
              </a:ext>
            </a:extLst>
          </p:cNvPr>
          <p:cNvSpPr txBox="1"/>
          <p:nvPr/>
        </p:nvSpPr>
        <p:spPr>
          <a:xfrm>
            <a:off x="225000" y="930640"/>
            <a:ext cx="2571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729BD7B-3D94-74FB-5530-1E598A29EF6A}"/>
              </a:ext>
            </a:extLst>
          </p:cNvPr>
          <p:cNvSpPr/>
          <p:nvPr/>
        </p:nvSpPr>
        <p:spPr>
          <a:xfrm>
            <a:off x="225000" y="309080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3"/>
            <a:srcRect/>
            <a:stretch>
              <a:fillRect l="-5000" r="-3000" b="-2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7B318A-CFD5-5656-F55F-EE78D8661F3D}"/>
              </a:ext>
            </a:extLst>
          </p:cNvPr>
          <p:cNvSpPr txBox="1"/>
          <p:nvPr/>
        </p:nvSpPr>
        <p:spPr>
          <a:xfrm>
            <a:off x="872287" y="3689080"/>
            <a:ext cx="5113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000">
                <a:latin typeface="Always In My Heart" panose="02000603000000000000" pitchFamily="2" charset="0"/>
                <a:ea typeface="Always In My Heart" panose="02000603000000000000" pitchFamily="2" charset="0"/>
              </a:defRPr>
            </a:lvl1pPr>
          </a:lstStyle>
          <a:p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  <a:endParaRPr lang="fr-FR" sz="80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D1D05BB-080A-31D0-6315-7B5B5EB571AA}"/>
              </a:ext>
            </a:extLst>
          </p:cNvPr>
          <p:cNvSpPr/>
          <p:nvPr/>
        </p:nvSpPr>
        <p:spPr>
          <a:xfrm>
            <a:off x="225000" y="585013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4"/>
            <a:srcRect/>
            <a:stretch>
              <a:fillRect t="-5000" b="-5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21FA9C-1BF8-A0BE-DE53-BB331E41834F}"/>
              </a:ext>
            </a:extLst>
          </p:cNvPr>
          <p:cNvSpPr txBox="1"/>
          <p:nvPr/>
        </p:nvSpPr>
        <p:spPr>
          <a:xfrm>
            <a:off x="1820828" y="6448410"/>
            <a:ext cx="321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>
                <a:latin typeface="Always In My Heart" panose="02000603000000000000" pitchFamily="2" charset="0"/>
                <a:ea typeface="Always In My Heart" panose="02000603000000000000" pitchFamily="2" charset="0"/>
              </a:defRPr>
            </a:lvl1pPr>
          </a:lstStyle>
          <a:p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CC2528-8A28-7311-4B10-03D16E6189FE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5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94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1522EE6-1ECF-7404-8A7D-1E7CD1EEF8E4}"/>
              </a:ext>
            </a:extLst>
          </p:cNvPr>
          <p:cNvSpPr/>
          <p:nvPr/>
        </p:nvSpPr>
        <p:spPr>
          <a:xfrm>
            <a:off x="225000" y="5849240"/>
            <a:ext cx="6408000" cy="2520000"/>
          </a:xfrm>
          <a:prstGeom prst="roundRect">
            <a:avLst>
              <a:gd name="adj" fmla="val 6397"/>
            </a:avLst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E390C92-A4AB-4D23-9077-5C64B5EC3D32}"/>
              </a:ext>
            </a:extLst>
          </p:cNvPr>
          <p:cNvSpPr txBox="1"/>
          <p:nvPr/>
        </p:nvSpPr>
        <p:spPr>
          <a:xfrm>
            <a:off x="2116129" y="6447520"/>
            <a:ext cx="262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BB0B240-759F-280D-7177-99B9A8B09C52}"/>
              </a:ext>
            </a:extLst>
          </p:cNvPr>
          <p:cNvSpPr/>
          <p:nvPr/>
        </p:nvSpPr>
        <p:spPr>
          <a:xfrm>
            <a:off x="225000" y="309080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3"/>
            <a:srcRect/>
            <a:stretch>
              <a:fillRect r="-3000" b="-7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71FF21-9AAA-C1E2-0FF4-4DA5021490E2}"/>
              </a:ext>
            </a:extLst>
          </p:cNvPr>
          <p:cNvSpPr txBox="1"/>
          <p:nvPr/>
        </p:nvSpPr>
        <p:spPr>
          <a:xfrm>
            <a:off x="0" y="3689080"/>
            <a:ext cx="330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81EC8CE-8715-12D3-BA39-F6124E6B0D68}"/>
              </a:ext>
            </a:extLst>
          </p:cNvPr>
          <p:cNvSpPr/>
          <p:nvPr/>
        </p:nvSpPr>
        <p:spPr>
          <a:xfrm>
            <a:off x="225000" y="332360"/>
            <a:ext cx="6408000" cy="2520000"/>
          </a:xfrm>
          <a:prstGeom prst="roundRect">
            <a:avLst>
              <a:gd name="adj" fmla="val 6397"/>
            </a:avLst>
          </a:prstGeom>
          <a:blipFill dpi="0" rotWithShape="1">
            <a:blip r:embed="rId4"/>
            <a:srcRect/>
            <a:stretch>
              <a:fillRect t="-5000" b="-5000"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CACD41-D311-2C7E-9E48-D762881148A8}"/>
              </a:ext>
            </a:extLst>
          </p:cNvPr>
          <p:cNvSpPr txBox="1"/>
          <p:nvPr/>
        </p:nvSpPr>
        <p:spPr>
          <a:xfrm>
            <a:off x="1542073" y="819042"/>
            <a:ext cx="3773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>
                <a:latin typeface="Always In My Heart" panose="02000603000000000000" pitchFamily="2" charset="0"/>
                <a:ea typeface="Always In My Heart" panose="02000603000000000000" pitchFamily="2" charset="0"/>
              </a:defRPr>
            </a:lvl1pPr>
          </a:lstStyle>
          <a:p>
            <a:r>
              <a:rPr lang="fr-FR" sz="8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EF3A17-B935-2F32-068F-E29EF8C5DE75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5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931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24</Words>
  <Application>Microsoft Office PowerPoint</Application>
  <PresentationFormat>Affichage à l'écran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Always In My Heart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</cp:lastModifiedBy>
  <cp:revision>105</cp:revision>
  <dcterms:created xsi:type="dcterms:W3CDTF">2018-04-16T15:45:04Z</dcterms:created>
  <dcterms:modified xsi:type="dcterms:W3CDTF">2022-07-08T06:37:27Z</dcterms:modified>
</cp:coreProperties>
</file>