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E4F0"/>
    <a:srgbClr val="91D8D0"/>
    <a:srgbClr val="A9D18E"/>
    <a:srgbClr val="F4B183"/>
    <a:srgbClr val="53FFA1"/>
    <a:srgbClr val="3BCCFF"/>
    <a:srgbClr val="89DFCB"/>
    <a:srgbClr val="D593B7"/>
    <a:srgbClr val="82ACC4"/>
    <a:srgbClr val="FBB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9216" autoAdjust="0"/>
    <p:restoredTop sz="94660"/>
  </p:normalViewPr>
  <p:slideViewPr>
    <p:cSldViewPr snapToGrid="0">
      <p:cViewPr varScale="1">
        <p:scale>
          <a:sx n="98" d="100"/>
          <a:sy n="98" d="100"/>
        </p:scale>
        <p:origin x="200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25/07/2020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318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25/07/2020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888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25/07/2020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380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25/07/2020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647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25/07/2020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56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25/07/2020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125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25/07/2020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3846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25/07/2020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392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25/07/2020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302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25/07/2020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6906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25/07/2020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20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48CB5-A931-4828-8FBC-37DEE7780936}" type="datetimeFigureOut">
              <a:rPr lang="fr-FR" smtClean="0"/>
              <a:t>25/07/2020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708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2" Type="http://schemas.openxmlformats.org/officeDocument/2006/relationships/image" Target="../media/image1.jpe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hyperlink" Target="https://www.instagram.com/maitresse__fanette/" TargetMode="External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hyperlink" Target="https://www.instagram.com/maitresse__fanett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10.pn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EC86226-4004-FF43-BAF3-34C02D290DB7}"/>
              </a:ext>
            </a:extLst>
          </p:cNvPr>
          <p:cNvSpPr/>
          <p:nvPr/>
        </p:nvSpPr>
        <p:spPr>
          <a:xfrm>
            <a:off x="317351" y="3429000"/>
            <a:ext cx="2520000" cy="189573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F92C05-46B5-8746-8202-6BF5CFFB9DF2}"/>
              </a:ext>
            </a:extLst>
          </p:cNvPr>
          <p:cNvSpPr/>
          <p:nvPr/>
        </p:nvSpPr>
        <p:spPr>
          <a:xfrm>
            <a:off x="317351" y="5324738"/>
            <a:ext cx="2520000" cy="60374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000" dirty="0">
                <a:solidFill>
                  <a:schemeClr val="tx1"/>
                </a:solidFill>
                <a:latin typeface="magic love" panose="02000506050000020004" pitchFamily="2" charset="0"/>
                <a:ea typeface="LittleBird" panose="02000603000000000000" pitchFamily="2" charset="0"/>
              </a:rPr>
              <a:t>Prénom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D57B6F-093E-7442-BD63-5F5E099CE0FA}"/>
              </a:ext>
            </a:extLst>
          </p:cNvPr>
          <p:cNvSpPr/>
          <p:nvPr/>
        </p:nvSpPr>
        <p:spPr>
          <a:xfrm>
            <a:off x="3263825" y="3429000"/>
            <a:ext cx="2520000" cy="189573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53FA5C1-48BE-3447-B91A-8D6ECE352C57}"/>
              </a:ext>
            </a:extLst>
          </p:cNvPr>
          <p:cNvSpPr/>
          <p:nvPr/>
        </p:nvSpPr>
        <p:spPr>
          <a:xfrm>
            <a:off x="3263825" y="5324738"/>
            <a:ext cx="2520000" cy="60374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000" dirty="0">
                <a:solidFill>
                  <a:schemeClr val="tx1"/>
                </a:solidFill>
                <a:latin typeface="magic love" panose="02000506050000020004" pitchFamily="2" charset="0"/>
                <a:ea typeface="LittleBird" panose="02000603000000000000" pitchFamily="2" charset="0"/>
              </a:rPr>
              <a:t>Prénom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79A23A0-4785-804F-99FC-42F276693F18}"/>
              </a:ext>
            </a:extLst>
          </p:cNvPr>
          <p:cNvSpPr/>
          <p:nvPr/>
        </p:nvSpPr>
        <p:spPr>
          <a:xfrm>
            <a:off x="6210299" y="3429000"/>
            <a:ext cx="2520000" cy="189573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6DB03BB-8FE8-204C-AF24-F3D45886BEED}"/>
              </a:ext>
            </a:extLst>
          </p:cNvPr>
          <p:cNvSpPr/>
          <p:nvPr/>
        </p:nvSpPr>
        <p:spPr>
          <a:xfrm>
            <a:off x="6210299" y="5324738"/>
            <a:ext cx="2520000" cy="60374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000">
                <a:solidFill>
                  <a:schemeClr val="tx1"/>
                </a:solidFill>
                <a:latin typeface="magic love" panose="02000506050000020004" pitchFamily="2" charset="0"/>
                <a:ea typeface="LittleBird" panose="02000603000000000000" pitchFamily="2" charset="0"/>
              </a:rPr>
              <a:t>Prénom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5BAF989-C5A9-7848-8895-5B843CDBBAF6}"/>
              </a:ext>
            </a:extLst>
          </p:cNvPr>
          <p:cNvSpPr/>
          <p:nvPr/>
        </p:nvSpPr>
        <p:spPr>
          <a:xfrm>
            <a:off x="332163" y="194759"/>
            <a:ext cx="2520000" cy="189573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01510E2-7676-004B-A8C1-BCCFDF410DE1}"/>
              </a:ext>
            </a:extLst>
          </p:cNvPr>
          <p:cNvSpPr/>
          <p:nvPr/>
        </p:nvSpPr>
        <p:spPr>
          <a:xfrm>
            <a:off x="332163" y="2090497"/>
            <a:ext cx="2520000" cy="60374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000" dirty="0">
                <a:solidFill>
                  <a:schemeClr val="tx1"/>
                </a:solidFill>
                <a:latin typeface="magic love" panose="02000506050000020004" pitchFamily="2" charset="0"/>
                <a:ea typeface="LittleBird" panose="02000603000000000000" pitchFamily="2" charset="0"/>
              </a:rPr>
              <a:t>Prénom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93E8C75-9D74-3545-9511-63C4048FD773}"/>
              </a:ext>
            </a:extLst>
          </p:cNvPr>
          <p:cNvSpPr/>
          <p:nvPr/>
        </p:nvSpPr>
        <p:spPr>
          <a:xfrm>
            <a:off x="3256646" y="190755"/>
            <a:ext cx="2520000" cy="189573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53D59FD-9BCB-D94B-B0BC-1E7471751EBB}"/>
              </a:ext>
            </a:extLst>
          </p:cNvPr>
          <p:cNvSpPr/>
          <p:nvPr/>
        </p:nvSpPr>
        <p:spPr>
          <a:xfrm>
            <a:off x="3256646" y="2086493"/>
            <a:ext cx="2520000" cy="60374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000" dirty="0">
                <a:solidFill>
                  <a:schemeClr val="tx1"/>
                </a:solidFill>
                <a:latin typeface="magic love" panose="02000506050000020004" pitchFamily="2" charset="0"/>
                <a:ea typeface="LittleBird" panose="02000603000000000000" pitchFamily="2" charset="0"/>
              </a:rPr>
              <a:t>Prénom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E81AA9D-72A0-9444-8AC8-FE174146D34C}"/>
              </a:ext>
            </a:extLst>
          </p:cNvPr>
          <p:cNvSpPr/>
          <p:nvPr/>
        </p:nvSpPr>
        <p:spPr>
          <a:xfrm>
            <a:off x="6184825" y="190755"/>
            <a:ext cx="2520000" cy="189573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F1F101D-CA0D-A045-B3DD-30D99A703FE7}"/>
              </a:ext>
            </a:extLst>
          </p:cNvPr>
          <p:cNvSpPr/>
          <p:nvPr/>
        </p:nvSpPr>
        <p:spPr>
          <a:xfrm>
            <a:off x="6184825" y="2086493"/>
            <a:ext cx="2520000" cy="60374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000" dirty="0">
                <a:solidFill>
                  <a:schemeClr val="tx1"/>
                </a:solidFill>
                <a:latin typeface="magic love" panose="02000506050000020004" pitchFamily="2" charset="0"/>
                <a:ea typeface="LittleBird" panose="02000603000000000000" pitchFamily="2" charset="0"/>
              </a:rPr>
              <a:t>Prénom</a:t>
            </a:r>
          </a:p>
        </p:txBody>
      </p:sp>
      <p:pic>
        <p:nvPicPr>
          <p:cNvPr id="33" name="Image 32" descr="Une image contenant extérieur, transport, cerf-volant, bateau&#10;&#10;Description générée automatiquement">
            <a:extLst>
              <a:ext uri="{FF2B5EF4-FFF2-40B4-BE49-F238E27FC236}">
                <a16:creationId xmlns:a16="http://schemas.microsoft.com/office/drawing/2014/main" id="{86176848-260F-E74A-9D70-78FEE203B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3048" y1="26080" x2="67541" y2="503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31" y="3294929"/>
            <a:ext cx="2500517" cy="2500517"/>
          </a:xfrm>
          <a:prstGeom prst="rect">
            <a:avLst/>
          </a:prstGeom>
        </p:spPr>
      </p:pic>
      <p:pic>
        <p:nvPicPr>
          <p:cNvPr id="34" name="Image 33" descr="Une image contenant table, petit, groupe, différent&#10;&#10;Description générée automatiquement">
            <a:extLst>
              <a:ext uri="{FF2B5EF4-FFF2-40B4-BE49-F238E27FC236}">
                <a16:creationId xmlns:a16="http://schemas.microsoft.com/office/drawing/2014/main" id="{BC8C8671-7338-2F4C-8A2E-24EB220DF34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19" b="24929" l="40889" r="60606">
                        <a14:foregroundMark x1="50788" y1="3919" x2="50788" y2="4768"/>
                        <a14:foregroundMark x1="49778" y1="10424" x2="49939" y2="8162"/>
                        <a14:foregroundMark x1="55030" y1="19515" x2="56000" y2="20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44" t="2592" r="36889" b="72556"/>
          <a:stretch/>
        </p:blipFill>
        <p:spPr>
          <a:xfrm>
            <a:off x="3663693" y="3670846"/>
            <a:ext cx="1816614" cy="1830268"/>
          </a:xfrm>
          <a:prstGeom prst="rect">
            <a:avLst/>
          </a:prstGeom>
        </p:spPr>
      </p:pic>
      <p:pic>
        <p:nvPicPr>
          <p:cNvPr id="35" name="Image 34" descr="Une image contenant table, petit, groupe, assis&#10;&#10;Description générée automatiquement">
            <a:extLst>
              <a:ext uri="{FF2B5EF4-FFF2-40B4-BE49-F238E27FC236}">
                <a16:creationId xmlns:a16="http://schemas.microsoft.com/office/drawing/2014/main" id="{FFF836F3-CC80-0646-8C80-0B4AB3EEF68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263" b="69172" l="37333" r="66788">
                        <a14:foregroundMark x1="40242" y1="64283" x2="50909" y2="65212"/>
                        <a14:foregroundMark x1="42384" y1="48889" x2="42384" y2="48889"/>
                        <a14:foregroundMark x1="51232" y1="46303" x2="51232" y2="47798"/>
                        <a14:foregroundMark x1="64970" y1="62303" x2="66788" y2="61697"/>
                        <a14:foregroundMark x1="37333" y1="62020" x2="37657" y2="64768"/>
                        <a14:foregroundMark x1="42061" y1="49051" x2="42828" y2="48404"/>
                        <a14:foregroundMark x1="57051" y1="52606" x2="60000" y2="55515"/>
                        <a14:foregroundMark x1="60000" y1="55515" x2="58424" y2="56202"/>
                        <a14:foregroundMark x1="54303" y1="53333" x2="54101" y2="52283"/>
                        <a14:foregroundMark x1="56646" y1="52081" x2="55232" y2="49939"/>
                        <a14:foregroundMark x1="44687" y1="57253" x2="46343" y2="58465"/>
                        <a14:foregroundMark x1="45010" y1="57333" x2="47192" y2="58869"/>
                        <a14:foregroundMark x1="45010" y1="57051" x2="45333" y2="57051"/>
                        <a14:foregroundMark x1="42343" y1="55030" x2="43677" y2="54707"/>
                        <a14:foregroundMark x1="51030" y1="57899" x2="52081" y2="57576"/>
                        <a14:foregroundMark x1="51636" y1="62222" x2="51636" y2="62222"/>
                        <a14:foregroundMark x1="51758" y1="62222" x2="52040" y2="62343"/>
                        <a14:foregroundMark x1="52606" y1="62384" x2="53010" y2="62384"/>
                        <a14:foregroundMark x1="52889" y1="62303" x2="52889" y2="61939"/>
                        <a14:foregroundMark x1="52768" y1="62586" x2="53172" y2="62626"/>
                        <a14:foregroundMark x1="54424" y1="62343" x2="54424" y2="61859"/>
                        <a14:foregroundMark x1="52768" y1="61859" x2="53010" y2="61980"/>
                        <a14:foregroundMark x1="52989" y1="53010" x2="53010" y2="51394"/>
                        <a14:foregroundMark x1="52961" y1="55232" x2="52972" y2="54343"/>
                        <a14:foregroundMark x1="52889" y1="60848" x2="52940" y2="56848"/>
                        <a14:foregroundMark x1="52851" y1="50384" x2="52889" y2="49576"/>
                        <a14:foregroundMark x1="54061" y1="52162" x2="54222" y2="48889"/>
                        <a14:foregroundMark x1="42747" y1="47919" x2="43111" y2="51798"/>
                        <a14:foregroundMark x1="52889" y1="61131" x2="52889" y2="61455"/>
                        <a14:backgroundMark x1="56404" y1="61374" x2="61778" y2="60929"/>
                        <a14:backgroundMark x1="54909" y1="52242" x2="56727" y2="55434"/>
                        <a14:backgroundMark x1="56566" y1="54828" x2="57495" y2="56646"/>
                        <a14:backgroundMark x1="57010" y1="56040" x2="57939" y2="57737"/>
                        <a14:backgroundMark x1="52444" y1="49333" x2="53657" y2="49333"/>
                        <a14:backgroundMark x1="53131" y1="48824" x2="53818" y2="51030"/>
                        <a14:backgroundMark x1="53051" y1="48566" x2="53108" y2="48749"/>
                        <a14:backgroundMark x1="44364" y1="54667" x2="45452" y2="56356"/>
                        <a14:backgroundMark x1="47515" y1="59556" x2="50788" y2="60929"/>
                        <a14:backgroundMark x1="39313" y1="60929" x2="42061" y2="60929"/>
                        <a14:backgroundMark x1="53051" y1="51266" x2="53051" y2="53616"/>
                        <a14:backgroundMark x1="53051" y1="58187" x2="53051" y2="60341"/>
                        <a14:backgroundMark x1="53051" y1="60848" x2="53051" y2="58895"/>
                        <a14:backgroundMark x1="53388" y1="58128" x2="53657" y2="52687"/>
                        <a14:backgroundMark x1="53229" y1="61350" x2="53353" y2="58842"/>
                        <a14:backgroundMark x1="54182" y1="50020" x2="54990" y2="51475"/>
                        <a14:backgroundMark x1="55111" y1="50747" x2="54384" y2="50020"/>
                        <a14:backgroundMark x1="44768" y1="59556" x2="45657" y2="59717"/>
                        <a14:backgroundMark x1="42303" y1="60485" x2="42707" y2="60566"/>
                        <a14:backgroundMark x1="42545" y1="60283" x2="42990" y2="60485"/>
                        <a14:backgroundMark x1="42747" y1="60283" x2="43152" y2="60727"/>
                        <a14:backgroundMark x1="52242" y1="50384" x2="52242" y2="51071"/>
                        <a14:backgroundMark x1="52404" y1="53010" x2="52404" y2="54343"/>
                        <a14:backgroundMark x1="52323" y1="55232" x2="52323" y2="56848"/>
                        <a14:backgroundMark x1="52323" y1="58061" x2="52525" y2="61495"/>
                        <a14:backgroundMark x1="52323" y1="50869" x2="52606" y2="51960"/>
                        <a14:backgroundMark x1="52323" y1="58343" x2="52525" y2="57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34" t="43510" r="30666" b="27926"/>
          <a:stretch/>
        </p:blipFill>
        <p:spPr>
          <a:xfrm>
            <a:off x="6595480" y="3712980"/>
            <a:ext cx="2004447" cy="1664413"/>
          </a:xfrm>
          <a:prstGeom prst="rect">
            <a:avLst/>
          </a:prstGeom>
        </p:spPr>
      </p:pic>
      <p:pic>
        <p:nvPicPr>
          <p:cNvPr id="36" name="Image 35" descr="Une image contenant volant, avion, plane, bleu&#10;&#10;Description générée automatiquement">
            <a:extLst>
              <a:ext uri="{FF2B5EF4-FFF2-40B4-BE49-F238E27FC236}">
                <a16:creationId xmlns:a16="http://schemas.microsoft.com/office/drawing/2014/main" id="{84D13E9A-BB15-9C47-B82C-8358963D50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039" y="97475"/>
            <a:ext cx="2505600" cy="2505600"/>
          </a:xfrm>
          <a:prstGeom prst="rect">
            <a:avLst/>
          </a:prstGeom>
        </p:spPr>
      </p:pic>
      <p:pic>
        <p:nvPicPr>
          <p:cNvPr id="37" name="Image 36" descr="Une image contenant extérieur, cerf-volant, volant, grand&#10;&#10;Description générée automatiquement">
            <a:extLst>
              <a:ext uri="{FF2B5EF4-FFF2-40B4-BE49-F238E27FC236}">
                <a16:creationId xmlns:a16="http://schemas.microsoft.com/office/drawing/2014/main" id="{2DDF5198-4DA3-C54E-A416-4BE4A9A624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0198" y1="44570" x2="50384" y2="28946"/>
                        <a14:foregroundMark x1="44853" y1="60961" x2="51151" y2="43036"/>
                        <a14:foregroundMark x1="37061" y1="66290" x2="58821" y2="67057"/>
                        <a14:foregroundMark x1="58821" y1="67057" x2="65038" y2="66653"/>
                        <a14:foregroundMark x1="14776" y1="53129" x2="24304" y2="57893"/>
                        <a14:foregroundMark x1="13242" y1="52200" x2="24667" y2="43440"/>
                        <a14:foregroundMark x1="32862" y1="36375" x2="50303" y2="23698"/>
                        <a14:foregroundMark x1="50303" y1="23698" x2="53815" y2="19621"/>
                        <a14:foregroundMark x1="43924" y1="46871" x2="36778" y2="49859"/>
                        <a14:foregroundMark x1="36778" y1="49859" x2="45458" y2="44247"/>
                        <a14:foregroundMark x1="45458" y1="44247" x2="46952" y2="41542"/>
                        <a14:foregroundMark x1="52685" y1="34841" x2="51514" y2="36778"/>
                        <a14:foregroundMark x1="53250" y1="34114" x2="52483" y2="35446"/>
                        <a14:foregroundMark x1="24304" y1="57327" x2="26363" y2="563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485" y="141164"/>
            <a:ext cx="2156822" cy="2156822"/>
          </a:xfrm>
          <a:prstGeom prst="rect">
            <a:avLst/>
          </a:prstGeom>
        </p:spPr>
      </p:pic>
      <p:pic>
        <p:nvPicPr>
          <p:cNvPr id="38" name="Image 37" descr="Une image contenant transport, avion, bleu, grand&#10;&#10;Description générée automatiquement">
            <a:extLst>
              <a:ext uri="{FF2B5EF4-FFF2-40B4-BE49-F238E27FC236}">
                <a16:creationId xmlns:a16="http://schemas.microsoft.com/office/drawing/2014/main" id="{61A6456E-6D84-F341-9A83-20CE4F39F5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26" y="234017"/>
            <a:ext cx="2156822" cy="2156822"/>
          </a:xfrm>
          <a:prstGeom prst="rect">
            <a:avLst/>
          </a:prstGeom>
        </p:spPr>
      </p:pic>
      <p:pic>
        <p:nvPicPr>
          <p:cNvPr id="32" name="Image 31">
            <a:hlinkClick r:id="rId15"/>
            <a:extLst>
              <a:ext uri="{FF2B5EF4-FFF2-40B4-BE49-F238E27FC236}">
                <a16:creationId xmlns:a16="http://schemas.microsoft.com/office/drawing/2014/main" id="{C9A910D4-B153-E24B-9B51-E3A7E42E724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37" y="6516402"/>
            <a:ext cx="1856431" cy="25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704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504C019-50F2-574F-B1F4-0E22852EA96C}"/>
              </a:ext>
            </a:extLst>
          </p:cNvPr>
          <p:cNvSpPr/>
          <p:nvPr/>
        </p:nvSpPr>
        <p:spPr>
          <a:xfrm>
            <a:off x="332163" y="194759"/>
            <a:ext cx="2520000" cy="189573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9CD671-FCFE-2C43-91EE-53E55D6E3ECA}"/>
              </a:ext>
            </a:extLst>
          </p:cNvPr>
          <p:cNvSpPr/>
          <p:nvPr/>
        </p:nvSpPr>
        <p:spPr>
          <a:xfrm>
            <a:off x="332163" y="2090497"/>
            <a:ext cx="2520000" cy="60374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000" dirty="0">
                <a:solidFill>
                  <a:schemeClr val="tx1"/>
                </a:solidFill>
                <a:latin typeface="magic love" panose="02000506050000020004" pitchFamily="2" charset="0"/>
                <a:ea typeface="LittleBird" panose="02000603000000000000" pitchFamily="2" charset="0"/>
              </a:rPr>
              <a:t>Prénom</a:t>
            </a:r>
          </a:p>
        </p:txBody>
      </p:sp>
      <p:pic>
        <p:nvPicPr>
          <p:cNvPr id="12" name="Image 11" descr="Une image contenant petit, plane, bleu, bateau&#10;&#10;Description générée automatiquement">
            <a:extLst>
              <a:ext uri="{FF2B5EF4-FFF2-40B4-BE49-F238E27FC236}">
                <a16:creationId xmlns:a16="http://schemas.microsoft.com/office/drawing/2014/main" id="{BA13F387-A758-C042-94E8-6EE4FD966F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950" b="88900" l="4600" r="43900">
                        <a14:foregroundMark x1="11100" y1="85550" x2="27050" y2="86600"/>
                        <a14:foregroundMark x1="27050" y1="86600" x2="34650" y2="86400"/>
                        <a14:foregroundMark x1="34650" y1="86400" x2="42200" y2="86500"/>
                        <a14:foregroundMark x1="17950" y1="85000" x2="25350" y2="85200"/>
                        <a14:foregroundMark x1="25350" y1="85200" x2="29250" y2="85000"/>
                        <a14:foregroundMark x1="10350" y1="86500" x2="18350" y2="88900"/>
                        <a14:foregroundMark x1="25200" y1="51500" x2="23900" y2="53550"/>
                        <a14:foregroundMark x1="42750" y1="87600" x2="42200" y2="85000"/>
                        <a14:foregroundMark x1="42400" y1="84800" x2="43900" y2="85000"/>
                        <a14:foregroundMark x1="15000" y1="85550" x2="19250" y2="84450"/>
                        <a14:foregroundMark x1="25900" y1="50950" x2="26300" y2="533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611" r="53710" b="7130"/>
          <a:stretch/>
        </p:blipFill>
        <p:spPr>
          <a:xfrm>
            <a:off x="697506" y="529589"/>
            <a:ext cx="1501114" cy="143526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A77DCFB-F895-C047-AA96-9F09AB562F28}"/>
              </a:ext>
            </a:extLst>
          </p:cNvPr>
          <p:cNvSpPr/>
          <p:nvPr/>
        </p:nvSpPr>
        <p:spPr>
          <a:xfrm>
            <a:off x="3217506" y="194759"/>
            <a:ext cx="2520000" cy="189573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CC4AE8-82B9-854F-9F28-3FF0C08535AA}"/>
              </a:ext>
            </a:extLst>
          </p:cNvPr>
          <p:cNvSpPr/>
          <p:nvPr/>
        </p:nvSpPr>
        <p:spPr>
          <a:xfrm>
            <a:off x="3217506" y="2090497"/>
            <a:ext cx="2520000" cy="60374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000" dirty="0">
                <a:solidFill>
                  <a:schemeClr val="tx1"/>
                </a:solidFill>
                <a:latin typeface="magic love" panose="02000506050000020004" pitchFamily="2" charset="0"/>
                <a:ea typeface="LittleBird" panose="02000603000000000000" pitchFamily="2" charset="0"/>
              </a:rPr>
              <a:t>Prénom</a:t>
            </a:r>
          </a:p>
        </p:txBody>
      </p:sp>
      <p:pic>
        <p:nvPicPr>
          <p:cNvPr id="16" name="Image 15" descr="Une image contenant bateau, océan, eau, table&#10;&#10;Description générée automatiquement">
            <a:extLst>
              <a:ext uri="{FF2B5EF4-FFF2-40B4-BE49-F238E27FC236}">
                <a16:creationId xmlns:a16="http://schemas.microsoft.com/office/drawing/2014/main" id="{2AD39308-DADB-2B45-A1B9-479FB5105F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800" b="87150" l="6300" r="45000">
                        <a14:foregroundMark x1="38250" y1="69300" x2="43750" y2="75550"/>
                        <a14:foregroundMark x1="44100" y1="79350" x2="44100" y2="80450"/>
                        <a14:foregroundMark x1="43150" y1="75550" x2="45050" y2="76100"/>
                        <a14:foregroundMark x1="6300" y1="76500" x2="8200" y2="81400"/>
                        <a14:foregroundMark x1="8400" y1="74200" x2="10100" y2="72900"/>
                        <a14:foregroundMark x1="10450" y1="72350" x2="13650" y2="69850"/>
                        <a14:foregroundMark x1="14050" y1="69300" x2="19350" y2="64450"/>
                        <a14:foregroundMark x1="19350" y1="64450" x2="19550" y2="64400"/>
                        <a14:foregroundMark x1="20650" y1="63250" x2="30700" y2="53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2" t="50400" r="52481" b="8759"/>
          <a:stretch/>
        </p:blipFill>
        <p:spPr>
          <a:xfrm>
            <a:off x="3573448" y="421628"/>
            <a:ext cx="1808116" cy="1668869"/>
          </a:xfrm>
          <a:prstGeom prst="rect">
            <a:avLst/>
          </a:prstGeom>
        </p:spPr>
      </p:pic>
      <p:pic>
        <p:nvPicPr>
          <p:cNvPr id="10" name="Image 9">
            <a:hlinkClick r:id="rId7"/>
            <a:extLst>
              <a:ext uri="{FF2B5EF4-FFF2-40B4-BE49-F238E27FC236}">
                <a16:creationId xmlns:a16="http://schemas.microsoft.com/office/drawing/2014/main" id="{6DB492DB-9F41-564F-99AB-5BF65C6CB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37" y="6516402"/>
            <a:ext cx="1856431" cy="25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320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536</TotalTime>
  <Words>8</Words>
  <Application>Microsoft Macintosh PowerPoint</Application>
  <PresentationFormat>Affichage à l'écran (4:3)</PresentationFormat>
  <Paragraphs>8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magic love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Cenicienta</dc:creator>
  <cp:lastModifiedBy>Stéphanie Debleds</cp:lastModifiedBy>
  <cp:revision>82</cp:revision>
  <dcterms:created xsi:type="dcterms:W3CDTF">2018-04-16T15:45:04Z</dcterms:created>
  <dcterms:modified xsi:type="dcterms:W3CDTF">2020-07-25T08:58:52Z</dcterms:modified>
</cp:coreProperties>
</file>