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D80"/>
    <a:srgbClr val="91D8D0"/>
    <a:srgbClr val="A9D18E"/>
    <a:srgbClr val="F4B183"/>
    <a:srgbClr val="53FFA1"/>
    <a:srgbClr val="3BCCFF"/>
    <a:srgbClr val="89DFCB"/>
    <a:srgbClr val="D593B7"/>
    <a:srgbClr val="82ACC4"/>
    <a:srgbClr val="FBB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5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318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88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38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64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56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25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84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39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30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90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20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48CB5-A931-4828-8FBC-37DEE7780936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08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fr.freepik.com/auteur/upklyak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fr.freepik.com/auteur/upklyak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.freepik.com/auteur/upklyak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BDA53-C1C1-380B-8B10-72D732EE2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F62CD209-3E64-91DF-1CEF-AAE9258B4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r="46456"/>
          <a:stretch>
            <a:fillRect/>
          </a:stretch>
        </p:blipFill>
        <p:spPr>
          <a:xfrm>
            <a:off x="5277245" y="3442380"/>
            <a:ext cx="2520001" cy="251999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523EA9-9C81-7F02-2828-7BF57082D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55185"/>
          <a:stretch>
            <a:fillRect/>
          </a:stretch>
        </p:blipFill>
        <p:spPr>
          <a:xfrm>
            <a:off x="2686068" y="3429625"/>
            <a:ext cx="2520000" cy="251999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1E808CB-7CFE-BE45-DCBB-345CD787C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4"/>
          <a:stretch>
            <a:fillRect/>
          </a:stretch>
        </p:blipFill>
        <p:spPr>
          <a:xfrm>
            <a:off x="93414" y="3429000"/>
            <a:ext cx="2520000" cy="25199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4E89548-5272-B22B-7F2E-C5E786498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1"/>
          <a:stretch>
            <a:fillRect/>
          </a:stretch>
        </p:blipFill>
        <p:spPr>
          <a:xfrm>
            <a:off x="5278722" y="104458"/>
            <a:ext cx="2521476" cy="24944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31895B-1ACE-EAA9-2BF4-5B3D7345D7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2" r="16882"/>
          <a:stretch>
            <a:fillRect/>
          </a:stretch>
        </p:blipFill>
        <p:spPr>
          <a:xfrm>
            <a:off x="2686068" y="97768"/>
            <a:ext cx="2520000" cy="24944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58DEA3-DB16-4BE6-38F3-93FCBEF1C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60675"/>
          <a:stretch>
            <a:fillRect/>
          </a:stretch>
        </p:blipFill>
        <p:spPr>
          <a:xfrm>
            <a:off x="132198" y="85013"/>
            <a:ext cx="2481216" cy="2520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9F019A37-2ADC-0476-8CC9-B87FC727338B}"/>
              </a:ext>
            </a:extLst>
          </p:cNvPr>
          <p:cNvSpPr/>
          <p:nvPr/>
        </p:nvSpPr>
        <p:spPr>
          <a:xfrm>
            <a:off x="2687544" y="3429000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6550DCE-E7E7-7602-9101-D1349BC3FA20}"/>
              </a:ext>
            </a:extLst>
          </p:cNvPr>
          <p:cNvSpPr/>
          <p:nvPr/>
        </p:nvSpPr>
        <p:spPr>
          <a:xfrm>
            <a:off x="5281674" y="3429000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D8B43C0-DA4F-463E-1C36-5F7BEDAC014D}"/>
              </a:ext>
            </a:extLst>
          </p:cNvPr>
          <p:cNvSpPr/>
          <p:nvPr/>
        </p:nvSpPr>
        <p:spPr>
          <a:xfrm>
            <a:off x="9341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Kaïa</a:t>
            </a:r>
            <a:endParaRPr lang="fr-FR" sz="4400" dirty="0">
              <a:solidFill>
                <a:schemeClr val="tx1"/>
              </a:solidFill>
              <a:latin typeface="Strong Boyz" pitchFamily="50" charset="0"/>
              <a:ea typeface="Always In My Heart" panose="02000603000000000000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667A3E3-9468-3649-4C1E-FD1808885C85}"/>
              </a:ext>
            </a:extLst>
          </p:cNvPr>
          <p:cNvSpPr/>
          <p:nvPr/>
        </p:nvSpPr>
        <p:spPr>
          <a:xfrm>
            <a:off x="268754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Yasmine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2B77BCE-78F8-242D-89F8-98E3FBBCEBDF}"/>
              </a:ext>
            </a:extLst>
          </p:cNvPr>
          <p:cNvSpPr/>
          <p:nvPr/>
        </p:nvSpPr>
        <p:spPr>
          <a:xfrm>
            <a:off x="5280198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Elwan</a:t>
            </a:r>
            <a:endParaRPr lang="fr-FR" sz="4400" dirty="0">
              <a:solidFill>
                <a:schemeClr val="tx1"/>
              </a:solidFill>
              <a:latin typeface="Strong Boyz" pitchFamily="50" charset="0"/>
              <a:ea typeface="Always In My Heart" panose="02000603000000000000" pitchFamily="2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D06A904-A2A2-8578-7F03-741E4A995F47}"/>
              </a:ext>
            </a:extLst>
          </p:cNvPr>
          <p:cNvSpPr/>
          <p:nvPr/>
        </p:nvSpPr>
        <p:spPr>
          <a:xfrm>
            <a:off x="9341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Rayan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8413394-EBD5-131A-8600-EBC34E4B4E02}"/>
              </a:ext>
            </a:extLst>
          </p:cNvPr>
          <p:cNvSpPr/>
          <p:nvPr/>
        </p:nvSpPr>
        <p:spPr>
          <a:xfrm>
            <a:off x="268754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Wassim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1A53660-BD9A-04A4-18EA-FA45EA5C04AE}"/>
              </a:ext>
            </a:extLst>
          </p:cNvPr>
          <p:cNvSpPr/>
          <p:nvPr/>
        </p:nvSpPr>
        <p:spPr>
          <a:xfrm>
            <a:off x="5280198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Estelle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90D91E-16B4-0F84-D6E4-CF98219AC58B}"/>
              </a:ext>
            </a:extLst>
          </p:cNvPr>
          <p:cNvSpPr/>
          <p:nvPr/>
        </p:nvSpPr>
        <p:spPr>
          <a:xfrm>
            <a:off x="2687544" y="85638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4D4080-3D78-C53F-211E-1A5872464C6A}"/>
              </a:ext>
            </a:extLst>
          </p:cNvPr>
          <p:cNvSpPr/>
          <p:nvPr/>
        </p:nvSpPr>
        <p:spPr>
          <a:xfrm>
            <a:off x="5280198" y="85013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7ECBC4-BA01-8135-D70E-69AA9B98B452}"/>
              </a:ext>
            </a:extLst>
          </p:cNvPr>
          <p:cNvSpPr/>
          <p:nvPr/>
        </p:nvSpPr>
        <p:spPr>
          <a:xfrm>
            <a:off x="94890" y="3429000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5E31DE-C8A4-5781-B101-0F1E2B3AEA9D}"/>
              </a:ext>
            </a:extLst>
          </p:cNvPr>
          <p:cNvSpPr/>
          <p:nvPr/>
        </p:nvSpPr>
        <p:spPr>
          <a:xfrm>
            <a:off x="93414" y="85013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E38EE07-EAE1-0CCE-2271-64EB5CF89C94}"/>
              </a:ext>
            </a:extLst>
          </p:cNvPr>
          <p:cNvSpPr txBox="1"/>
          <p:nvPr/>
        </p:nvSpPr>
        <p:spPr>
          <a:xfrm>
            <a:off x="-62653" y="6609032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48D4BB9-550F-740E-F17C-C6F4DCC75871}"/>
              </a:ext>
            </a:extLst>
          </p:cNvPr>
          <p:cNvSpPr txBox="1"/>
          <p:nvPr/>
        </p:nvSpPr>
        <p:spPr>
          <a:xfrm>
            <a:off x="7199784" y="658689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Images: </a:t>
            </a:r>
            <a:r>
              <a:rPr lang="fr-FR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freepik</a:t>
            </a:r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fr-FR" sz="1200" dirty="0" err="1">
                <a:solidFill>
                  <a:srgbClr val="5C5C5C"/>
                </a:solidFill>
                <a:latin typeface="__Inter_015a7a"/>
                <a:hlinkClick r:id="rId8"/>
              </a:rPr>
              <a:t>upklyak</a:t>
            </a:r>
            <a:endParaRPr lang="fr-FR" sz="1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07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34206D8-672C-E5B6-291A-3A3BBEDD5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1014" r="43580" b="-1014"/>
          <a:stretch>
            <a:fillRect/>
          </a:stretch>
        </p:blipFill>
        <p:spPr>
          <a:xfrm>
            <a:off x="5277245" y="3445989"/>
            <a:ext cx="2520001" cy="25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138BE7-2D0E-7F76-B84D-55AD02223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9" r="26115"/>
          <a:stretch>
            <a:fillRect/>
          </a:stretch>
        </p:blipFill>
        <p:spPr>
          <a:xfrm>
            <a:off x="2686068" y="3445989"/>
            <a:ext cx="2520000" cy="24944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C9A952-E08C-2E4E-0006-122F06E5D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99"/>
          <a:stretch>
            <a:fillRect/>
          </a:stretch>
        </p:blipFill>
        <p:spPr>
          <a:xfrm>
            <a:off x="101443" y="3437418"/>
            <a:ext cx="2511971" cy="251158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5433E0C-7055-C191-6750-FC4ADF215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44215"/>
          <a:stretch>
            <a:fillRect/>
          </a:stretch>
        </p:blipFill>
        <p:spPr>
          <a:xfrm>
            <a:off x="5280198" y="110209"/>
            <a:ext cx="2520000" cy="249449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60836B2-7AE3-0BA2-1F98-CF4C6307FF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1"/>
          <a:stretch>
            <a:fillRect/>
          </a:stretch>
        </p:blipFill>
        <p:spPr>
          <a:xfrm>
            <a:off x="2686068" y="84387"/>
            <a:ext cx="2521476" cy="25199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FCA45D-7BBB-18EF-BFAB-DDC21EC08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9921" r="52849" b="3599"/>
          <a:stretch>
            <a:fillRect/>
          </a:stretch>
        </p:blipFill>
        <p:spPr>
          <a:xfrm>
            <a:off x="93414" y="85012"/>
            <a:ext cx="2520000" cy="2520001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F5F4043F-1235-0200-E047-677A6391788D}"/>
              </a:ext>
            </a:extLst>
          </p:cNvPr>
          <p:cNvSpPr/>
          <p:nvPr/>
        </p:nvSpPr>
        <p:spPr>
          <a:xfrm>
            <a:off x="2687544" y="3429000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563C538-AC2F-49D5-C784-E1249EDB808D}"/>
              </a:ext>
            </a:extLst>
          </p:cNvPr>
          <p:cNvSpPr/>
          <p:nvPr/>
        </p:nvSpPr>
        <p:spPr>
          <a:xfrm>
            <a:off x="5281674" y="3429000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CDCE1E8-1754-0662-CBA8-637773A85519}"/>
              </a:ext>
            </a:extLst>
          </p:cNvPr>
          <p:cNvSpPr/>
          <p:nvPr/>
        </p:nvSpPr>
        <p:spPr>
          <a:xfrm>
            <a:off x="9341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Mohamed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B09BA92-3B10-7320-D688-E0FBC2EE89B3}"/>
              </a:ext>
            </a:extLst>
          </p:cNvPr>
          <p:cNvSpPr/>
          <p:nvPr/>
        </p:nvSpPr>
        <p:spPr>
          <a:xfrm>
            <a:off x="268754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Makeda</a:t>
            </a:r>
            <a:endParaRPr lang="fr-FR" sz="4400" dirty="0">
              <a:solidFill>
                <a:schemeClr val="tx1"/>
              </a:solidFill>
              <a:latin typeface="Strong Boyz" pitchFamily="50" charset="0"/>
              <a:ea typeface="Always In My Heart" panose="02000603000000000000" pitchFamily="2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B1655BD-BC70-2462-F4DB-0E82A39C69F7}"/>
              </a:ext>
            </a:extLst>
          </p:cNvPr>
          <p:cNvSpPr/>
          <p:nvPr/>
        </p:nvSpPr>
        <p:spPr>
          <a:xfrm>
            <a:off x="5280198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Faress</a:t>
            </a:r>
            <a:endParaRPr lang="fr-FR" sz="4400" dirty="0">
              <a:solidFill>
                <a:schemeClr val="tx1"/>
              </a:solidFill>
              <a:latin typeface="Strong Boyz" pitchFamily="50" charset="0"/>
              <a:ea typeface="Always In My Heart" panose="02000603000000000000" pitchFamily="2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98A4CE6-C921-E253-2462-CAB575E49C6F}"/>
              </a:ext>
            </a:extLst>
          </p:cNvPr>
          <p:cNvSpPr/>
          <p:nvPr/>
        </p:nvSpPr>
        <p:spPr>
          <a:xfrm>
            <a:off x="9341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Jaël</a:t>
            </a:r>
            <a:endParaRPr lang="fr-FR" sz="4400" dirty="0">
              <a:solidFill>
                <a:schemeClr val="tx1"/>
              </a:solidFill>
              <a:latin typeface="Strong Boyz" pitchFamily="50" charset="0"/>
              <a:ea typeface="Always In My Heart" panose="02000603000000000000" pitchFamily="2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021E13A-E49C-482D-84BF-DF984B9563E5}"/>
              </a:ext>
            </a:extLst>
          </p:cNvPr>
          <p:cNvSpPr/>
          <p:nvPr/>
        </p:nvSpPr>
        <p:spPr>
          <a:xfrm>
            <a:off x="268754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Hafsa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1D193289-CF0E-487D-255A-6C00CA0C0C38}"/>
              </a:ext>
            </a:extLst>
          </p:cNvPr>
          <p:cNvSpPr/>
          <p:nvPr/>
        </p:nvSpPr>
        <p:spPr>
          <a:xfrm>
            <a:off x="5280198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Kelyna</a:t>
            </a:r>
            <a:endParaRPr lang="fr-FR" sz="4400" dirty="0">
              <a:solidFill>
                <a:schemeClr val="tx1"/>
              </a:solidFill>
              <a:latin typeface="Strong Boyz" pitchFamily="50" charset="0"/>
              <a:ea typeface="Always In My Heart" panose="02000603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00A2D5-2501-86C8-0599-CF99D8DF44BD}"/>
              </a:ext>
            </a:extLst>
          </p:cNvPr>
          <p:cNvSpPr/>
          <p:nvPr/>
        </p:nvSpPr>
        <p:spPr>
          <a:xfrm>
            <a:off x="2687544" y="85638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73C854-B0D6-8ECC-0EC6-4BE77025A15F}"/>
              </a:ext>
            </a:extLst>
          </p:cNvPr>
          <p:cNvSpPr/>
          <p:nvPr/>
        </p:nvSpPr>
        <p:spPr>
          <a:xfrm>
            <a:off x="5280198" y="85013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60945D-5582-0D0B-D419-3430952D86E0}"/>
              </a:ext>
            </a:extLst>
          </p:cNvPr>
          <p:cNvSpPr/>
          <p:nvPr/>
        </p:nvSpPr>
        <p:spPr>
          <a:xfrm>
            <a:off x="94890" y="3429000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9D8D2B-FC62-6660-2013-94CB5C8B6E5D}"/>
              </a:ext>
            </a:extLst>
          </p:cNvPr>
          <p:cNvSpPr/>
          <p:nvPr/>
        </p:nvSpPr>
        <p:spPr>
          <a:xfrm>
            <a:off x="93414" y="85013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A2071D-D572-E09A-08F2-56AC821DA8D6}"/>
              </a:ext>
            </a:extLst>
          </p:cNvPr>
          <p:cNvSpPr txBox="1"/>
          <p:nvPr/>
        </p:nvSpPr>
        <p:spPr>
          <a:xfrm>
            <a:off x="-62653" y="6609032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82F28E0-EC84-50C5-50DC-371805609918}"/>
              </a:ext>
            </a:extLst>
          </p:cNvPr>
          <p:cNvSpPr txBox="1"/>
          <p:nvPr/>
        </p:nvSpPr>
        <p:spPr>
          <a:xfrm>
            <a:off x="7199784" y="658689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Images: </a:t>
            </a:r>
            <a:r>
              <a:rPr lang="fr-FR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freepik</a:t>
            </a:r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fr-FR" sz="1200" dirty="0" err="1">
                <a:solidFill>
                  <a:srgbClr val="5C5C5C"/>
                </a:solidFill>
                <a:latin typeface="__Inter_015a7a"/>
                <a:hlinkClick r:id="rId8"/>
              </a:rPr>
              <a:t>upklyak</a:t>
            </a:r>
            <a:endParaRPr lang="fr-FR" sz="1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8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8C19D-2E05-DEB3-B1C4-F4F039A32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63F0F19-AF1D-12E9-69B8-ED34DBDE2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7" r="34578"/>
          <a:stretch>
            <a:fillRect/>
          </a:stretch>
        </p:blipFill>
        <p:spPr>
          <a:xfrm>
            <a:off x="5278720" y="103318"/>
            <a:ext cx="2520001" cy="24846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ACE65B-7904-7368-C3E0-749A4FEF3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9" r="5665"/>
          <a:stretch>
            <a:fillRect/>
          </a:stretch>
        </p:blipFill>
        <p:spPr>
          <a:xfrm>
            <a:off x="2686068" y="85013"/>
            <a:ext cx="2520000" cy="25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E71E74-0153-BAF4-8CC9-FF79A9E73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4" t="19587" r="31592"/>
          <a:stretch>
            <a:fillRect/>
          </a:stretch>
        </p:blipFill>
        <p:spPr>
          <a:xfrm>
            <a:off x="93415" y="85013"/>
            <a:ext cx="2520000" cy="2575147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40E7E820-854E-DDE6-6080-7E426757E4EE}"/>
              </a:ext>
            </a:extLst>
          </p:cNvPr>
          <p:cNvSpPr/>
          <p:nvPr/>
        </p:nvSpPr>
        <p:spPr>
          <a:xfrm>
            <a:off x="9341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Daria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50189B9-A14A-8288-25AF-535221FF498F}"/>
              </a:ext>
            </a:extLst>
          </p:cNvPr>
          <p:cNvSpPr/>
          <p:nvPr/>
        </p:nvSpPr>
        <p:spPr>
          <a:xfrm>
            <a:off x="268754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Miranda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B839122-8E2C-DFA1-DE5A-A47BEE64431F}"/>
              </a:ext>
            </a:extLst>
          </p:cNvPr>
          <p:cNvSpPr/>
          <p:nvPr/>
        </p:nvSpPr>
        <p:spPr>
          <a:xfrm>
            <a:off x="5280198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Strong Boyz" pitchFamily="50" charset="0"/>
                <a:ea typeface="Always In My Heart" panose="02000603000000000000" pitchFamily="2" charset="0"/>
              </a:rPr>
              <a:t>Yashwin</a:t>
            </a:r>
            <a:endParaRPr lang="fr-FR" sz="4400" dirty="0">
              <a:solidFill>
                <a:schemeClr val="tx1"/>
              </a:solidFill>
              <a:latin typeface="Strong Boyz" pitchFamily="50" charset="0"/>
              <a:ea typeface="Always In My Heart" panose="02000603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EA1F2-7176-10CE-AC17-E95A8B4DC2C8}"/>
              </a:ext>
            </a:extLst>
          </p:cNvPr>
          <p:cNvSpPr/>
          <p:nvPr/>
        </p:nvSpPr>
        <p:spPr>
          <a:xfrm>
            <a:off x="2687544" y="85638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3A76FE-49A0-495D-0DFA-C13387804505}"/>
              </a:ext>
            </a:extLst>
          </p:cNvPr>
          <p:cNvSpPr/>
          <p:nvPr/>
        </p:nvSpPr>
        <p:spPr>
          <a:xfrm>
            <a:off x="5280198" y="85013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86292-AA32-4017-7C2F-C62860775311}"/>
              </a:ext>
            </a:extLst>
          </p:cNvPr>
          <p:cNvSpPr/>
          <p:nvPr/>
        </p:nvSpPr>
        <p:spPr>
          <a:xfrm>
            <a:off x="93414" y="85013"/>
            <a:ext cx="2520000" cy="252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AC74C6-CAED-9861-7126-934BC69AE851}"/>
              </a:ext>
            </a:extLst>
          </p:cNvPr>
          <p:cNvSpPr txBox="1"/>
          <p:nvPr/>
        </p:nvSpPr>
        <p:spPr>
          <a:xfrm>
            <a:off x="-62653" y="6609032"/>
            <a:ext cx="1102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CENICIENTA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2D7E5C5-CEA3-8642-820C-7F2DD01BA49F}"/>
              </a:ext>
            </a:extLst>
          </p:cNvPr>
          <p:cNvSpPr txBox="1"/>
          <p:nvPr/>
        </p:nvSpPr>
        <p:spPr>
          <a:xfrm>
            <a:off x="7199784" y="658689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Images: </a:t>
            </a:r>
            <a:r>
              <a:rPr lang="fr-FR" sz="12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freepik</a:t>
            </a:r>
            <a:r>
              <a:rPr lang="fr-FR" sz="1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fr-FR" sz="1200" dirty="0" err="1">
                <a:solidFill>
                  <a:srgbClr val="5C5C5C"/>
                </a:solidFill>
                <a:latin typeface="__Inter_015a7a"/>
                <a:hlinkClick r:id="rId5"/>
              </a:rPr>
              <a:t>upklyak</a:t>
            </a:r>
            <a:endParaRPr lang="fr-FR" sz="1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084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</TotalTime>
  <Words>36</Words>
  <Application>Microsoft Office PowerPoint</Application>
  <PresentationFormat>Affichage à l'écran (4:3)</PresentationFormat>
  <Paragraphs>21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9" baseType="lpstr">
      <vt:lpstr>__Inter_015a7a</vt:lpstr>
      <vt:lpstr>Arial</vt:lpstr>
      <vt:lpstr>Calibri</vt:lpstr>
      <vt:lpstr>Calibri Light</vt:lpstr>
      <vt:lpstr>Strong Boyz</vt:lpstr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Cenicienta</dc:creator>
  <cp:lastModifiedBy>Sandrine RION</cp:lastModifiedBy>
  <cp:revision>83</cp:revision>
  <dcterms:created xsi:type="dcterms:W3CDTF">2018-04-16T15:45:04Z</dcterms:created>
  <dcterms:modified xsi:type="dcterms:W3CDTF">2025-07-08T06:57:21Z</dcterms:modified>
</cp:coreProperties>
</file>