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D80"/>
    <a:srgbClr val="91D8D0"/>
    <a:srgbClr val="A9D18E"/>
    <a:srgbClr val="F4B183"/>
    <a:srgbClr val="53FFA1"/>
    <a:srgbClr val="3BCCFF"/>
    <a:srgbClr val="89DFCB"/>
    <a:srgbClr val="D593B7"/>
    <a:srgbClr val="82ACC4"/>
    <a:srgbClr val="FBB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1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38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4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56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5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84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9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0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2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8CB5-A931-4828-8FBC-37DEE7780936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0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D5A183A-A1A7-2FC3-1832-4962F094F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2" r="61069" b="14384"/>
          <a:stretch/>
        </p:blipFill>
        <p:spPr>
          <a:xfrm>
            <a:off x="5277201" y="3429000"/>
            <a:ext cx="2520000" cy="25455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7B4EEDC-9B5D-9142-992C-77851CFCD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0" t="11740" r="7092" b="22187"/>
          <a:stretch/>
        </p:blipFill>
        <p:spPr>
          <a:xfrm>
            <a:off x="2686069" y="3462527"/>
            <a:ext cx="2519952" cy="24957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CCD906-5A78-21BA-A4CE-44118A7A2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21612" r="55828" b="6121"/>
          <a:stretch/>
        </p:blipFill>
        <p:spPr>
          <a:xfrm>
            <a:off x="93414" y="3454253"/>
            <a:ext cx="2520000" cy="24944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6BF659-6307-8F6C-7649-F3E8F2BCFB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1" r="60159" b="6793"/>
          <a:stretch/>
        </p:blipFill>
        <p:spPr>
          <a:xfrm>
            <a:off x="5280198" y="117619"/>
            <a:ext cx="2520000" cy="24873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AB8386-8FA0-ABA4-E60F-D88D2C98DC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4" r="60970" b="14496"/>
          <a:stretch/>
        </p:blipFill>
        <p:spPr>
          <a:xfrm>
            <a:off x="2687592" y="75494"/>
            <a:ext cx="2519952" cy="25390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D742556-7FBE-17CC-4623-944A9FE2BB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2" t="22041" r="27003" b="10612"/>
          <a:stretch/>
        </p:blipFill>
        <p:spPr>
          <a:xfrm>
            <a:off x="93414" y="121324"/>
            <a:ext cx="2520000" cy="248400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F5F4043F-1235-0200-E047-677A6391788D}"/>
              </a:ext>
            </a:extLst>
          </p:cNvPr>
          <p:cNvSpPr/>
          <p:nvPr/>
        </p:nvSpPr>
        <p:spPr>
          <a:xfrm>
            <a:off x="2687544" y="3429000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63C538-AC2F-49D5-C784-E1249EDB808D}"/>
              </a:ext>
            </a:extLst>
          </p:cNvPr>
          <p:cNvSpPr/>
          <p:nvPr/>
        </p:nvSpPr>
        <p:spPr>
          <a:xfrm>
            <a:off x="5281674" y="3429000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CDCE1E8-1754-0662-CBA8-637773A85519}"/>
              </a:ext>
            </a:extLst>
          </p:cNvPr>
          <p:cNvSpPr/>
          <p:nvPr/>
        </p:nvSpPr>
        <p:spPr>
          <a:xfrm>
            <a:off x="93414" y="2605638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 err="1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Leyna</a:t>
            </a:r>
            <a:endParaRPr lang="fr-FR" sz="4400" dirty="0">
              <a:solidFill>
                <a:schemeClr val="tx1"/>
              </a:solidFill>
              <a:latin typeface="Strong Boyz" pitchFamily="50" charset="0"/>
              <a:ea typeface="Always In My Heart" panose="02000603000000000000" pitchFamily="2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B09BA92-3B10-7320-D688-E0FBC2EE89B3}"/>
              </a:ext>
            </a:extLst>
          </p:cNvPr>
          <p:cNvSpPr/>
          <p:nvPr/>
        </p:nvSpPr>
        <p:spPr>
          <a:xfrm>
            <a:off x="2687544" y="2605638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Youssef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1655BD-BC70-2462-F4DB-0E82A39C69F7}"/>
              </a:ext>
            </a:extLst>
          </p:cNvPr>
          <p:cNvSpPr/>
          <p:nvPr/>
        </p:nvSpPr>
        <p:spPr>
          <a:xfrm>
            <a:off x="5280198" y="2605638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Ania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98A4CE6-C921-E253-2462-CAB575E49C6F}"/>
              </a:ext>
            </a:extLst>
          </p:cNvPr>
          <p:cNvSpPr/>
          <p:nvPr/>
        </p:nvSpPr>
        <p:spPr>
          <a:xfrm>
            <a:off x="93414" y="5949000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David-Ioan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021E13A-E49C-482D-84BF-DF984B9563E5}"/>
              </a:ext>
            </a:extLst>
          </p:cNvPr>
          <p:cNvSpPr/>
          <p:nvPr/>
        </p:nvSpPr>
        <p:spPr>
          <a:xfrm>
            <a:off x="2687544" y="5949000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Abdelhak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D193289-CF0E-487D-255A-6C00CA0C0C38}"/>
              </a:ext>
            </a:extLst>
          </p:cNvPr>
          <p:cNvSpPr/>
          <p:nvPr/>
        </p:nvSpPr>
        <p:spPr>
          <a:xfrm>
            <a:off x="5280198" y="5949000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 err="1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Imani</a:t>
            </a:r>
            <a:endParaRPr lang="fr-FR" sz="4400" dirty="0">
              <a:solidFill>
                <a:schemeClr val="tx1"/>
              </a:solidFill>
              <a:latin typeface="Strong Boyz" pitchFamily="50" charset="0"/>
              <a:ea typeface="Always In My Heart" panose="02000603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0A2D5-2501-86C8-0599-CF99D8DF44BD}"/>
              </a:ext>
            </a:extLst>
          </p:cNvPr>
          <p:cNvSpPr/>
          <p:nvPr/>
        </p:nvSpPr>
        <p:spPr>
          <a:xfrm>
            <a:off x="2687544" y="85638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73C854-B0D6-8ECC-0EC6-4BE77025A15F}"/>
              </a:ext>
            </a:extLst>
          </p:cNvPr>
          <p:cNvSpPr/>
          <p:nvPr/>
        </p:nvSpPr>
        <p:spPr>
          <a:xfrm>
            <a:off x="5280198" y="85013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60945D-5582-0D0B-D419-3430952D86E0}"/>
              </a:ext>
            </a:extLst>
          </p:cNvPr>
          <p:cNvSpPr/>
          <p:nvPr/>
        </p:nvSpPr>
        <p:spPr>
          <a:xfrm>
            <a:off x="94890" y="3429000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D8D2B-FC62-6660-2013-94CB5C8B6E5D}"/>
              </a:ext>
            </a:extLst>
          </p:cNvPr>
          <p:cNvSpPr/>
          <p:nvPr/>
        </p:nvSpPr>
        <p:spPr>
          <a:xfrm>
            <a:off x="93414" y="85013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8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1115DFF4-5822-4CDA-275E-78BA344C2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1" t="28729" b="12282"/>
          <a:stretch/>
        </p:blipFill>
        <p:spPr>
          <a:xfrm>
            <a:off x="5281674" y="3434305"/>
            <a:ext cx="2518524" cy="25396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A65D536-D4A6-032B-2B0C-90D73F1EC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24489" r="30148" b="6402"/>
          <a:stretch/>
        </p:blipFill>
        <p:spPr>
          <a:xfrm>
            <a:off x="2684593" y="3457689"/>
            <a:ext cx="2520000" cy="249154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74A6554-E880-E423-D568-47582FB783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38213" r="48728" b="10987"/>
          <a:stretch/>
        </p:blipFill>
        <p:spPr>
          <a:xfrm>
            <a:off x="91938" y="3428532"/>
            <a:ext cx="2520001" cy="25209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B74447-6E58-6CA6-DD7E-482C533D2F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t="32284" r="4172" b="16829"/>
          <a:stretch/>
        </p:blipFill>
        <p:spPr>
          <a:xfrm>
            <a:off x="5280198" y="84076"/>
            <a:ext cx="2520000" cy="25209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F0FA13D-8282-F3FC-41E1-3A5755D30A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2" r="60689" b="15039"/>
          <a:stretch/>
        </p:blipFill>
        <p:spPr>
          <a:xfrm>
            <a:off x="2687545" y="84388"/>
            <a:ext cx="2520000" cy="252093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006576-9514-C38C-E13A-AE17722118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29391" r="28190" b="11620"/>
          <a:stretch/>
        </p:blipFill>
        <p:spPr>
          <a:xfrm>
            <a:off x="93413" y="84388"/>
            <a:ext cx="2520001" cy="2491544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F5F4043F-1235-0200-E047-677A6391788D}"/>
              </a:ext>
            </a:extLst>
          </p:cNvPr>
          <p:cNvSpPr/>
          <p:nvPr/>
        </p:nvSpPr>
        <p:spPr>
          <a:xfrm>
            <a:off x="2687544" y="3429000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63C538-AC2F-49D5-C784-E1249EDB808D}"/>
              </a:ext>
            </a:extLst>
          </p:cNvPr>
          <p:cNvSpPr/>
          <p:nvPr/>
        </p:nvSpPr>
        <p:spPr>
          <a:xfrm>
            <a:off x="5281674" y="3429000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CDCE1E8-1754-0662-CBA8-637773A85519}"/>
              </a:ext>
            </a:extLst>
          </p:cNvPr>
          <p:cNvSpPr/>
          <p:nvPr/>
        </p:nvSpPr>
        <p:spPr>
          <a:xfrm>
            <a:off x="93414" y="2605638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Élise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B09BA92-3B10-7320-D688-E0FBC2EE89B3}"/>
              </a:ext>
            </a:extLst>
          </p:cNvPr>
          <p:cNvSpPr/>
          <p:nvPr/>
        </p:nvSpPr>
        <p:spPr>
          <a:xfrm>
            <a:off x="2687544" y="2605638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000" dirty="0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Mohamed-Dani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1655BD-BC70-2462-F4DB-0E82A39C69F7}"/>
              </a:ext>
            </a:extLst>
          </p:cNvPr>
          <p:cNvSpPr/>
          <p:nvPr/>
        </p:nvSpPr>
        <p:spPr>
          <a:xfrm>
            <a:off x="5280198" y="2605638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Assia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98A4CE6-C921-E253-2462-CAB575E49C6F}"/>
              </a:ext>
            </a:extLst>
          </p:cNvPr>
          <p:cNvSpPr/>
          <p:nvPr/>
        </p:nvSpPr>
        <p:spPr>
          <a:xfrm>
            <a:off x="93414" y="5949000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 err="1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Lyla</a:t>
            </a:r>
            <a:endParaRPr lang="fr-FR" sz="4400" dirty="0">
              <a:solidFill>
                <a:schemeClr val="tx1"/>
              </a:solidFill>
              <a:latin typeface="Strong Boyz" pitchFamily="50" charset="0"/>
              <a:ea typeface="Always In My Heart" panose="02000603000000000000" pitchFamily="2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021E13A-E49C-482D-84BF-DF984B9563E5}"/>
              </a:ext>
            </a:extLst>
          </p:cNvPr>
          <p:cNvSpPr/>
          <p:nvPr/>
        </p:nvSpPr>
        <p:spPr>
          <a:xfrm>
            <a:off x="2687544" y="5949000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 err="1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Mikaïl</a:t>
            </a:r>
            <a:endParaRPr lang="fr-FR" sz="4400" dirty="0">
              <a:solidFill>
                <a:schemeClr val="tx1"/>
              </a:solidFill>
              <a:latin typeface="Strong Boyz" pitchFamily="50" charset="0"/>
              <a:ea typeface="Always In My Heart" panose="02000603000000000000" pitchFamily="2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D193289-CF0E-487D-255A-6C00CA0C0C38}"/>
              </a:ext>
            </a:extLst>
          </p:cNvPr>
          <p:cNvSpPr/>
          <p:nvPr/>
        </p:nvSpPr>
        <p:spPr>
          <a:xfrm>
            <a:off x="5280198" y="5949000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Rabia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0A2D5-2501-86C8-0599-CF99D8DF44BD}"/>
              </a:ext>
            </a:extLst>
          </p:cNvPr>
          <p:cNvSpPr/>
          <p:nvPr/>
        </p:nvSpPr>
        <p:spPr>
          <a:xfrm>
            <a:off x="2687544" y="85638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73C854-B0D6-8ECC-0EC6-4BE77025A15F}"/>
              </a:ext>
            </a:extLst>
          </p:cNvPr>
          <p:cNvSpPr/>
          <p:nvPr/>
        </p:nvSpPr>
        <p:spPr>
          <a:xfrm>
            <a:off x="5280198" y="85013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60945D-5582-0D0B-D419-3430952D86E0}"/>
              </a:ext>
            </a:extLst>
          </p:cNvPr>
          <p:cNvSpPr/>
          <p:nvPr/>
        </p:nvSpPr>
        <p:spPr>
          <a:xfrm>
            <a:off x="94890" y="3429000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D8D2B-FC62-6660-2013-94CB5C8B6E5D}"/>
              </a:ext>
            </a:extLst>
          </p:cNvPr>
          <p:cNvSpPr/>
          <p:nvPr/>
        </p:nvSpPr>
        <p:spPr>
          <a:xfrm>
            <a:off x="93414" y="85013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35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A8E6799-1661-8308-1087-7E711C1D2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7" t="21612" b="6121"/>
          <a:stretch/>
        </p:blipFill>
        <p:spPr>
          <a:xfrm>
            <a:off x="91938" y="3429000"/>
            <a:ext cx="2521476" cy="252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6DA9E7-A802-ACF2-21FF-7FC9CE2D1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9" t="26881" b="6793"/>
          <a:stretch/>
        </p:blipFill>
        <p:spPr>
          <a:xfrm>
            <a:off x="5280198" y="98056"/>
            <a:ext cx="2500002" cy="25311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8D834F-C334-D698-C63D-6573FE09A5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4" r="61235" b="7349"/>
          <a:stretch/>
        </p:blipFill>
        <p:spPr>
          <a:xfrm>
            <a:off x="2715544" y="84388"/>
            <a:ext cx="2492000" cy="252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E0C817F-1912-F6DD-F04D-17097F3508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26170" r="50000" b="3377"/>
          <a:stretch/>
        </p:blipFill>
        <p:spPr>
          <a:xfrm>
            <a:off x="93413" y="85013"/>
            <a:ext cx="2520001" cy="2557255"/>
          </a:xfrm>
          <a:prstGeom prst="rect">
            <a:avLst/>
          </a:pr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CCDCE1E8-1754-0662-CBA8-637773A85519}"/>
              </a:ext>
            </a:extLst>
          </p:cNvPr>
          <p:cNvSpPr/>
          <p:nvPr/>
        </p:nvSpPr>
        <p:spPr>
          <a:xfrm>
            <a:off x="93414" y="2605638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Aaron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B09BA92-3B10-7320-D688-E0FBC2EE89B3}"/>
              </a:ext>
            </a:extLst>
          </p:cNvPr>
          <p:cNvSpPr/>
          <p:nvPr/>
        </p:nvSpPr>
        <p:spPr>
          <a:xfrm>
            <a:off x="2687544" y="2605638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Gabriel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1655BD-BC70-2462-F4DB-0E82A39C69F7}"/>
              </a:ext>
            </a:extLst>
          </p:cNvPr>
          <p:cNvSpPr/>
          <p:nvPr/>
        </p:nvSpPr>
        <p:spPr>
          <a:xfrm>
            <a:off x="5280198" y="2605638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 err="1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Mellina</a:t>
            </a:r>
            <a:endParaRPr lang="fr-FR" sz="4400" dirty="0">
              <a:solidFill>
                <a:schemeClr val="tx1"/>
              </a:solidFill>
              <a:latin typeface="Strong Boyz" pitchFamily="50" charset="0"/>
              <a:ea typeface="Always In My Heart" panose="02000603000000000000" pitchFamily="2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98A4CE6-C921-E253-2462-CAB575E49C6F}"/>
              </a:ext>
            </a:extLst>
          </p:cNvPr>
          <p:cNvSpPr/>
          <p:nvPr/>
        </p:nvSpPr>
        <p:spPr>
          <a:xfrm>
            <a:off x="93414" y="5949000"/>
            <a:ext cx="2520000" cy="63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Strong Boyz" pitchFamily="50" charset="0"/>
                <a:ea typeface="Always In My Heart" panose="02000603000000000000" pitchFamily="2" charset="0"/>
              </a:rPr>
              <a:t>James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0A2D5-2501-86C8-0599-CF99D8DF44BD}"/>
              </a:ext>
            </a:extLst>
          </p:cNvPr>
          <p:cNvSpPr/>
          <p:nvPr/>
        </p:nvSpPr>
        <p:spPr>
          <a:xfrm>
            <a:off x="2687544" y="85638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73C854-B0D6-8ECC-0EC6-4BE77025A15F}"/>
              </a:ext>
            </a:extLst>
          </p:cNvPr>
          <p:cNvSpPr/>
          <p:nvPr/>
        </p:nvSpPr>
        <p:spPr>
          <a:xfrm>
            <a:off x="5280198" y="85013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60945D-5582-0D0B-D419-3430952D86E0}"/>
              </a:ext>
            </a:extLst>
          </p:cNvPr>
          <p:cNvSpPr/>
          <p:nvPr/>
        </p:nvSpPr>
        <p:spPr>
          <a:xfrm>
            <a:off x="94890" y="3429000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D8D2B-FC62-6660-2013-94CB5C8B6E5D}"/>
              </a:ext>
            </a:extLst>
          </p:cNvPr>
          <p:cNvSpPr/>
          <p:nvPr/>
        </p:nvSpPr>
        <p:spPr>
          <a:xfrm>
            <a:off x="93414" y="85013"/>
            <a:ext cx="252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1593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16</Words>
  <Application>Microsoft Office PowerPoint</Application>
  <PresentationFormat>Affichage à l'écran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Strong Boyz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Sandrine RION</cp:lastModifiedBy>
  <cp:revision>77</cp:revision>
  <dcterms:created xsi:type="dcterms:W3CDTF">2018-04-16T15:45:04Z</dcterms:created>
  <dcterms:modified xsi:type="dcterms:W3CDTF">2024-07-31T16:43:40Z</dcterms:modified>
</cp:coreProperties>
</file>