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925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25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53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44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69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74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156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93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70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45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10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287B-2B6F-4A9D-A2AE-F41BFB1D7994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877E4-E170-4C01-91BE-D315A225E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28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0BD10E96-BA2C-430C-8390-7D511BCF0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9" y="-87108"/>
            <a:ext cx="4127069" cy="69451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AFFC70-1000-4988-A075-8F2347BFD381}"/>
              </a:ext>
            </a:extLst>
          </p:cNvPr>
          <p:cNvSpPr/>
          <p:nvPr/>
        </p:nvSpPr>
        <p:spPr>
          <a:xfrm>
            <a:off x="327803" y="431321"/>
            <a:ext cx="3600000" cy="54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EFC633B-268B-47B1-8EBE-D309AE391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91" y="1384472"/>
            <a:ext cx="2468824" cy="349369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B6B32BCF-0EE9-4634-92F4-48F3631036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588" y="2919694"/>
            <a:ext cx="1238430" cy="123843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69B9E4B6-4E95-464F-9A66-3A0297803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524" y="-87108"/>
            <a:ext cx="4127069" cy="694510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B59C6BC-3F9B-4E2E-89CB-D78DB4B7FE35}"/>
              </a:ext>
            </a:extLst>
          </p:cNvPr>
          <p:cNvSpPr/>
          <p:nvPr/>
        </p:nvSpPr>
        <p:spPr>
          <a:xfrm>
            <a:off x="4318958" y="431321"/>
            <a:ext cx="3600000" cy="54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E0120245-6E98-4CD2-9590-9C7C4A838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46" y="1384472"/>
            <a:ext cx="2468824" cy="3493698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7CE36932-B0F5-46F2-BC6B-1FA5ED7650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43" y="2919694"/>
            <a:ext cx="1238430" cy="1238430"/>
          </a:xfrm>
          <a:prstGeom prst="rect">
            <a:avLst/>
          </a:prstGeom>
        </p:spPr>
      </p:pic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9765705D-2DD1-4D73-8086-FD568C8F5EDA}"/>
              </a:ext>
            </a:extLst>
          </p:cNvPr>
          <p:cNvCxnSpPr>
            <a:cxnSpLocks/>
          </p:cNvCxnSpPr>
          <p:nvPr/>
        </p:nvCxnSpPr>
        <p:spPr>
          <a:xfrm>
            <a:off x="5585087" y="3319092"/>
            <a:ext cx="1015952" cy="834623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1E78D45C-8161-4420-BC56-8D5C4C1D15DF}"/>
              </a:ext>
            </a:extLst>
          </p:cNvPr>
          <p:cNvCxnSpPr>
            <a:cxnSpLocks/>
          </p:cNvCxnSpPr>
          <p:nvPr/>
        </p:nvCxnSpPr>
        <p:spPr>
          <a:xfrm flipH="1">
            <a:off x="5585087" y="3319092"/>
            <a:ext cx="1067742" cy="815734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872ABD84-A9A7-4B1A-93FD-72AC7A0D6D94}"/>
              </a:ext>
            </a:extLst>
          </p:cNvPr>
          <p:cNvSpPr txBox="1"/>
          <p:nvPr/>
        </p:nvSpPr>
        <p:spPr>
          <a:xfrm>
            <a:off x="327803" y="1687876"/>
            <a:ext cx="360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Strawberry Blossom" pitchFamily="2" charset="0"/>
              </a:rPr>
              <a:t>Je suis</a:t>
            </a:r>
          </a:p>
          <a:p>
            <a:pPr algn="ctr"/>
            <a:endParaRPr lang="fr-FR" sz="6000" dirty="0">
              <a:latin typeface="Strawberry Blossom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8683D95-4258-4098-9013-E5C504659ED4}"/>
              </a:ext>
            </a:extLst>
          </p:cNvPr>
          <p:cNvSpPr txBox="1"/>
          <p:nvPr/>
        </p:nvSpPr>
        <p:spPr>
          <a:xfrm>
            <a:off x="4318958" y="1687876"/>
            <a:ext cx="360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Strawberry Blossom" pitchFamily="2" charset="0"/>
              </a:rPr>
              <a:t>Je suis</a:t>
            </a:r>
          </a:p>
          <a:p>
            <a:pPr algn="ctr"/>
            <a:endParaRPr lang="fr-FR" sz="6000" dirty="0">
              <a:latin typeface="Strawberry Blossom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46975EC-3A24-4804-A138-0DE4257C2062}"/>
              </a:ext>
            </a:extLst>
          </p:cNvPr>
          <p:cNvSpPr/>
          <p:nvPr/>
        </p:nvSpPr>
        <p:spPr>
          <a:xfrm>
            <a:off x="1080980" y="2369783"/>
            <a:ext cx="21371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>
                <a:latin typeface="Strawberry Blossom" pitchFamily="2" charset="0"/>
              </a:rPr>
              <a:t>disponible</a:t>
            </a:r>
            <a:endParaRPr lang="fr-FR" sz="60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1215BF3-EF78-4071-BF6E-CDB053EEE578}"/>
              </a:ext>
            </a:extLst>
          </p:cNvPr>
          <p:cNvSpPr/>
          <p:nvPr/>
        </p:nvSpPr>
        <p:spPr>
          <a:xfrm>
            <a:off x="5340540" y="2369782"/>
            <a:ext cx="15568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>
                <a:latin typeface="Strawberry Blossom" pitchFamily="2" charset="0"/>
              </a:rPr>
              <a:t>occupée</a:t>
            </a:r>
            <a:endParaRPr lang="fr-FR" sz="60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A03535F-26BC-4B72-968D-0754F0BD4D67}"/>
              </a:ext>
            </a:extLst>
          </p:cNvPr>
          <p:cNvSpPr txBox="1"/>
          <p:nvPr/>
        </p:nvSpPr>
        <p:spPr>
          <a:xfrm>
            <a:off x="0" y="6609380"/>
            <a:ext cx="1992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Cenicienta.fr</a:t>
            </a:r>
          </a:p>
        </p:txBody>
      </p:sp>
    </p:spTree>
    <p:extLst>
      <p:ext uri="{BB962C8B-B14F-4D97-AF65-F5344CB8AC3E}">
        <p14:creationId xmlns:p14="http://schemas.microsoft.com/office/powerpoint/2010/main" val="173801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0BD10E96-BA2C-430C-8390-7D511BCF01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9" y="-87108"/>
            <a:ext cx="4127069" cy="69451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AFFC70-1000-4988-A075-8F2347BFD381}"/>
              </a:ext>
            </a:extLst>
          </p:cNvPr>
          <p:cNvSpPr/>
          <p:nvPr/>
        </p:nvSpPr>
        <p:spPr>
          <a:xfrm>
            <a:off x="327803" y="431321"/>
            <a:ext cx="3600000" cy="54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EFC633B-268B-47B1-8EBE-D309AE391E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91" y="1384472"/>
            <a:ext cx="2468824" cy="3493698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C24C363D-9E7F-44D5-9B38-CAC6C24EB1A5}"/>
              </a:ext>
            </a:extLst>
          </p:cNvPr>
          <p:cNvSpPr txBox="1"/>
          <p:nvPr/>
        </p:nvSpPr>
        <p:spPr>
          <a:xfrm>
            <a:off x="327803" y="1687876"/>
            <a:ext cx="360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Strawberry Blossom" pitchFamily="2" charset="0"/>
              </a:rPr>
              <a:t>Je suis</a:t>
            </a:r>
          </a:p>
          <a:p>
            <a:pPr algn="ctr"/>
            <a:endParaRPr lang="fr-FR" sz="6000" dirty="0">
              <a:latin typeface="Strawberry Blossom" pitchFamily="2" charset="0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69B9E4B6-4E95-464F-9A66-3A0297803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524" y="-87108"/>
            <a:ext cx="4127069" cy="694510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B59C6BC-3F9B-4E2E-89CB-D78DB4B7FE35}"/>
              </a:ext>
            </a:extLst>
          </p:cNvPr>
          <p:cNvSpPr/>
          <p:nvPr/>
        </p:nvSpPr>
        <p:spPr>
          <a:xfrm>
            <a:off x="4318958" y="431321"/>
            <a:ext cx="3600000" cy="54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E0120245-6E98-4CD2-9590-9C7C4A838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546" y="1384472"/>
            <a:ext cx="2468824" cy="3493698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A337D6E4-0AFB-49A0-9CB3-143B7D0AECF7}"/>
              </a:ext>
            </a:extLst>
          </p:cNvPr>
          <p:cNvSpPr txBox="1"/>
          <p:nvPr/>
        </p:nvSpPr>
        <p:spPr>
          <a:xfrm>
            <a:off x="4318958" y="1687876"/>
            <a:ext cx="360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latin typeface="Strawberry Blossom" pitchFamily="2" charset="0"/>
              </a:rPr>
              <a:t>Je suis</a:t>
            </a:r>
          </a:p>
          <a:p>
            <a:pPr algn="ctr"/>
            <a:endParaRPr lang="fr-FR" sz="6000" dirty="0">
              <a:latin typeface="Strawberry Blossom" pitchFamily="2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E386041-363C-4E3D-AB3F-20CB9548D2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92" y="3070214"/>
            <a:ext cx="2743855" cy="274385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5891BC1-51B4-4133-80EA-573F261075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382" y="3073374"/>
            <a:ext cx="2740695" cy="274069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3107508-7C3F-4CC7-AF93-5D5BB11EAE78}"/>
              </a:ext>
            </a:extLst>
          </p:cNvPr>
          <p:cNvSpPr/>
          <p:nvPr/>
        </p:nvSpPr>
        <p:spPr>
          <a:xfrm>
            <a:off x="1080980" y="2369783"/>
            <a:ext cx="21371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>
                <a:solidFill>
                  <a:srgbClr val="339966"/>
                </a:solidFill>
                <a:latin typeface="Strawberry Blossom" pitchFamily="2" charset="0"/>
              </a:rPr>
              <a:t>disponible</a:t>
            </a:r>
            <a:endParaRPr lang="fr-FR" sz="6000" dirty="0">
              <a:solidFill>
                <a:srgbClr val="339966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FC23D9-2782-4348-94B3-DB1B67D0BE48}"/>
              </a:ext>
            </a:extLst>
          </p:cNvPr>
          <p:cNvSpPr/>
          <p:nvPr/>
        </p:nvSpPr>
        <p:spPr>
          <a:xfrm>
            <a:off x="5340540" y="2369782"/>
            <a:ext cx="15568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dirty="0">
                <a:solidFill>
                  <a:srgbClr val="C00000"/>
                </a:solidFill>
                <a:latin typeface="Strawberry Blossom" pitchFamily="2" charset="0"/>
              </a:rPr>
              <a:t>occupée</a:t>
            </a:r>
            <a:endParaRPr lang="fr-FR" sz="6000" dirty="0">
              <a:solidFill>
                <a:srgbClr val="C0000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6303B23-8A86-42DA-9163-C2FE262BBDD7}"/>
              </a:ext>
            </a:extLst>
          </p:cNvPr>
          <p:cNvSpPr txBox="1"/>
          <p:nvPr/>
        </p:nvSpPr>
        <p:spPr>
          <a:xfrm>
            <a:off x="0" y="6609380"/>
            <a:ext cx="19927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Cenicienta.fr</a:t>
            </a:r>
          </a:p>
        </p:txBody>
      </p:sp>
    </p:spTree>
    <p:extLst>
      <p:ext uri="{BB962C8B-B14F-4D97-AF65-F5344CB8AC3E}">
        <p14:creationId xmlns:p14="http://schemas.microsoft.com/office/powerpoint/2010/main" val="25919391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18</Words>
  <Application>Microsoft Office PowerPoint</Application>
  <PresentationFormat>Format A4 (210 x 297 mm)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Strawberry Blossom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Cenicienta</dc:creator>
  <cp:lastModifiedBy>Cenicienta</cp:lastModifiedBy>
  <cp:revision>10</cp:revision>
  <dcterms:created xsi:type="dcterms:W3CDTF">2018-09-05T13:14:54Z</dcterms:created>
  <dcterms:modified xsi:type="dcterms:W3CDTF">2018-09-09T11:52:15Z</dcterms:modified>
</cp:coreProperties>
</file>