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3" r:id="rId13"/>
    <p:sldId id="268" r:id="rId14"/>
    <p:sldId id="267" r:id="rId1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2.bin"/></Relationships>
</file>

<file path=ppt/drawings/_rels/vmlDrawing3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F55A-E290-44BB-BDAC-D4F61B248DEB}" type="datetimeFigureOut">
              <a:rPr lang="fr-FR" smtClean="0"/>
              <a:pPr/>
              <a:t>16/08/2015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-1122452"/>
            <a:ext cx="685800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9800" dirty="0" smtClean="0">
                <a:latin typeface="KG Flavor and Frames" pitchFamily="2" charset="0"/>
              </a:rPr>
              <a:t>P</a:t>
            </a:r>
            <a:endParaRPr lang="fr-FR" sz="59800" dirty="0">
              <a:latin typeface="KG Flavor and Frames" pitchFamily="2" charset="0"/>
            </a:endParaRP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1F55A-E290-44BB-BDAC-D4F61B248DEB}" type="datetimeFigureOut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16/08/2015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C9BC9-A41D-4464-A4FE-D037B4E690E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8164849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Ecole</a:t>
            </a:r>
            <a:r>
              <a:rPr lang="fr-FR" sz="300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 Bidule – Mlle</a:t>
            </a:r>
            <a:r>
              <a:rPr lang="fr-FR" sz="3000" baseline="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 Truc</a:t>
            </a:r>
            <a:endParaRPr lang="fr-FR" sz="3000" dirty="0" smtClean="0">
              <a:solidFill>
                <a:schemeClr val="bg1"/>
              </a:solidFill>
              <a:latin typeface="Kristen ITC" pitchFamily="66" charset="0"/>
              <a:ea typeface="A Gentle Touch" pitchFamily="2" charset="0"/>
            </a:endParaRPr>
          </a:p>
          <a:p>
            <a:pPr algn="ctr"/>
            <a:r>
              <a:rPr lang="fr-FR" sz="300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CMC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858000" cy="899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251520"/>
            <a:ext cx="685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Nom: 		</a:t>
            </a:r>
            <a:r>
              <a:rPr lang="fr-FR" sz="2500" baseline="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     </a:t>
            </a:r>
            <a:r>
              <a:rPr lang="fr-FR" sz="2500" dirty="0" smtClean="0">
                <a:solidFill>
                  <a:schemeClr val="bg1"/>
                </a:solidFill>
                <a:latin typeface="Kristen ITC" pitchFamily="66" charset="0"/>
                <a:ea typeface="A Gentle Touch" pitchFamily="2" charset="0"/>
              </a:rPr>
              <a:t>Prénom:</a:t>
            </a: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1124744" y="251520"/>
            <a:ext cx="194421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4797152" y="251520"/>
            <a:ext cx="194421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0" y="89959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www.cenicienta.fr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wmf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10" Type="http://schemas.openxmlformats.org/officeDocument/2006/relationships/image" Target="../media/image47.png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image" Target="../media/image50.png"/><Relationship Id="rId10" Type="http://schemas.openxmlformats.org/officeDocument/2006/relationships/image" Target="../media/image55.wmf"/><Relationship Id="rId4" Type="http://schemas.openxmlformats.org/officeDocument/2006/relationships/image" Target="../media/image49.emf"/><Relationship Id="rId9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image" Target="../media/image50.png"/><Relationship Id="rId10" Type="http://schemas.openxmlformats.org/officeDocument/2006/relationships/image" Target="../media/image55.wmf"/><Relationship Id="rId4" Type="http://schemas.openxmlformats.org/officeDocument/2006/relationships/image" Target="../media/image49.emf"/><Relationship Id="rId9" Type="http://schemas.openxmlformats.org/officeDocument/2006/relationships/image" Target="../media/image5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wmf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5076453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Anglais</a:t>
            </a:r>
            <a:endParaRPr kumimoji="0" lang="fr-FR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ustWaitAndSee" pitchFamily="2" charset="0"/>
              <a:ea typeface="JustWaitAndSee" pitchFamily="2" charset="0"/>
              <a:cs typeface="Arial" pitchFamily="34" charset="0"/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179496" y="4141415"/>
            <a:ext cx="863600" cy="611188"/>
            <a:chOff x="-34" y="-179"/>
            <a:chExt cx="3685" cy="2535"/>
          </a:xfrm>
        </p:grpSpPr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-23" y="-165"/>
              <a:ext cx="3663" cy="2511"/>
            </a:xfrm>
            <a:prstGeom prst="rect">
              <a:avLst/>
            </a:prstGeom>
            <a:solidFill>
              <a:srgbClr val="FFFFFF"/>
            </a:solidFill>
            <a:ln w="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119" y="-165"/>
              <a:ext cx="1117" cy="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"/>
                </a:cxn>
                <a:cxn ang="0">
                  <a:pos x="1117" y="0"/>
                </a:cxn>
                <a:cxn ang="0">
                  <a:pos x="0" y="0"/>
                </a:cxn>
              </a:cxnLst>
              <a:rect l="0" t="0" r="r" b="b"/>
              <a:pathLst>
                <a:path w="1117" h="863">
                  <a:moveTo>
                    <a:pt x="0" y="0"/>
                  </a:moveTo>
                  <a:lnTo>
                    <a:pt x="0" y="863"/>
                  </a:lnTo>
                  <a:lnTo>
                    <a:pt x="1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910" y="190"/>
              <a:ext cx="713" cy="511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0" y="511"/>
                </a:cxn>
                <a:cxn ang="0">
                  <a:pos x="713" y="511"/>
                </a:cxn>
                <a:cxn ang="0">
                  <a:pos x="713" y="0"/>
                </a:cxn>
              </a:cxnLst>
              <a:rect l="0" t="0" r="r" b="b"/>
              <a:pathLst>
                <a:path w="713" h="511">
                  <a:moveTo>
                    <a:pt x="713" y="0"/>
                  </a:moveTo>
                  <a:lnTo>
                    <a:pt x="0" y="511"/>
                  </a:lnTo>
                  <a:lnTo>
                    <a:pt x="713" y="511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425" y="-165"/>
              <a:ext cx="1198" cy="866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866"/>
                </a:cxn>
                <a:cxn ang="0">
                  <a:pos x="228" y="866"/>
                </a:cxn>
                <a:cxn ang="0">
                  <a:pos x="1198" y="181"/>
                </a:cxn>
                <a:cxn ang="0">
                  <a:pos x="1198" y="0"/>
                </a:cxn>
              </a:cxnLst>
              <a:rect l="0" t="0" r="r" b="b"/>
              <a:pathLst>
                <a:path w="1198" h="866">
                  <a:moveTo>
                    <a:pt x="1198" y="0"/>
                  </a:moveTo>
                  <a:lnTo>
                    <a:pt x="0" y="866"/>
                  </a:lnTo>
                  <a:lnTo>
                    <a:pt x="228" y="866"/>
                  </a:lnTo>
                  <a:lnTo>
                    <a:pt x="1198" y="18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119" y="1476"/>
              <a:ext cx="1117" cy="870"/>
            </a:xfrm>
            <a:custGeom>
              <a:avLst/>
              <a:gdLst/>
              <a:ahLst/>
              <a:cxnLst>
                <a:cxn ang="0">
                  <a:pos x="0" y="870"/>
                </a:cxn>
                <a:cxn ang="0">
                  <a:pos x="0" y="0"/>
                </a:cxn>
                <a:cxn ang="0">
                  <a:pos x="1117" y="870"/>
                </a:cxn>
                <a:cxn ang="0">
                  <a:pos x="0" y="870"/>
                </a:cxn>
              </a:cxnLst>
              <a:rect l="0" t="0" r="r" b="b"/>
              <a:pathLst>
                <a:path w="1117" h="870">
                  <a:moveTo>
                    <a:pt x="0" y="870"/>
                  </a:moveTo>
                  <a:lnTo>
                    <a:pt x="0" y="0"/>
                  </a:lnTo>
                  <a:lnTo>
                    <a:pt x="1117" y="870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10" y="1476"/>
              <a:ext cx="713" cy="512"/>
            </a:xfrm>
            <a:custGeom>
              <a:avLst/>
              <a:gdLst/>
              <a:ahLst/>
              <a:cxnLst>
                <a:cxn ang="0">
                  <a:pos x="713" y="512"/>
                </a:cxn>
                <a:cxn ang="0">
                  <a:pos x="0" y="0"/>
                </a:cxn>
                <a:cxn ang="0">
                  <a:pos x="713" y="0"/>
                </a:cxn>
                <a:cxn ang="0">
                  <a:pos x="713" y="512"/>
                </a:cxn>
              </a:cxnLst>
              <a:rect l="0" t="0" r="r" b="b"/>
              <a:pathLst>
                <a:path w="713" h="512">
                  <a:moveTo>
                    <a:pt x="713" y="512"/>
                  </a:moveTo>
                  <a:lnTo>
                    <a:pt x="0" y="0"/>
                  </a:lnTo>
                  <a:lnTo>
                    <a:pt x="713" y="0"/>
                  </a:lnTo>
                  <a:lnTo>
                    <a:pt x="713" y="512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425" y="1476"/>
              <a:ext cx="1198" cy="870"/>
            </a:xfrm>
            <a:custGeom>
              <a:avLst/>
              <a:gdLst/>
              <a:ahLst/>
              <a:cxnLst>
                <a:cxn ang="0">
                  <a:pos x="1198" y="870"/>
                </a:cxn>
                <a:cxn ang="0">
                  <a:pos x="0" y="0"/>
                </a:cxn>
                <a:cxn ang="0">
                  <a:pos x="228" y="0"/>
                </a:cxn>
                <a:cxn ang="0">
                  <a:pos x="1198" y="692"/>
                </a:cxn>
                <a:cxn ang="0">
                  <a:pos x="1198" y="870"/>
                </a:cxn>
              </a:cxnLst>
              <a:rect l="0" t="0" r="r" b="b"/>
              <a:pathLst>
                <a:path w="1198" h="870">
                  <a:moveTo>
                    <a:pt x="1198" y="870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1198" y="692"/>
                  </a:lnTo>
                  <a:lnTo>
                    <a:pt x="1198" y="87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66" y="-165"/>
              <a:ext cx="1118" cy="863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863"/>
                </a:cxn>
                <a:cxn ang="0">
                  <a:pos x="0" y="0"/>
                </a:cxn>
                <a:cxn ang="0">
                  <a:pos x="1118" y="0"/>
                </a:cxn>
              </a:cxnLst>
              <a:rect l="0" t="0" r="r" b="b"/>
              <a:pathLst>
                <a:path w="1118" h="863">
                  <a:moveTo>
                    <a:pt x="1118" y="0"/>
                  </a:moveTo>
                  <a:lnTo>
                    <a:pt x="1118" y="863"/>
                  </a:lnTo>
                  <a:lnTo>
                    <a:pt x="0" y="0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-23" y="187"/>
              <a:ext cx="716" cy="5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511"/>
                </a:cxn>
                <a:cxn ang="0">
                  <a:pos x="0" y="511"/>
                </a:cxn>
                <a:cxn ang="0">
                  <a:pos x="0" y="0"/>
                </a:cxn>
              </a:cxnLst>
              <a:rect l="0" t="0" r="r" b="b"/>
              <a:pathLst>
                <a:path w="716" h="511">
                  <a:moveTo>
                    <a:pt x="0" y="0"/>
                  </a:moveTo>
                  <a:lnTo>
                    <a:pt x="716" y="511"/>
                  </a:lnTo>
                  <a:lnTo>
                    <a:pt x="0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-23" y="-165"/>
              <a:ext cx="1201" cy="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1" y="863"/>
                </a:cxn>
                <a:cxn ang="0">
                  <a:pos x="973" y="863"/>
                </a:cxn>
                <a:cxn ang="0">
                  <a:pos x="0" y="178"/>
                </a:cxn>
                <a:cxn ang="0">
                  <a:pos x="0" y="0"/>
                </a:cxn>
              </a:cxnLst>
              <a:rect l="0" t="0" r="r" b="b"/>
              <a:pathLst>
                <a:path w="1201" h="863">
                  <a:moveTo>
                    <a:pt x="0" y="0"/>
                  </a:moveTo>
                  <a:lnTo>
                    <a:pt x="1201" y="863"/>
                  </a:lnTo>
                  <a:lnTo>
                    <a:pt x="973" y="863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6" y="1480"/>
              <a:ext cx="1118" cy="866"/>
            </a:xfrm>
            <a:custGeom>
              <a:avLst/>
              <a:gdLst/>
              <a:ahLst/>
              <a:cxnLst>
                <a:cxn ang="0">
                  <a:pos x="1118" y="866"/>
                </a:cxn>
                <a:cxn ang="0">
                  <a:pos x="1118" y="0"/>
                </a:cxn>
                <a:cxn ang="0">
                  <a:pos x="0" y="866"/>
                </a:cxn>
                <a:cxn ang="0">
                  <a:pos x="1118" y="866"/>
                </a:cxn>
              </a:cxnLst>
              <a:rect l="0" t="0" r="r" b="b"/>
              <a:pathLst>
                <a:path w="1118" h="866">
                  <a:moveTo>
                    <a:pt x="1118" y="866"/>
                  </a:moveTo>
                  <a:lnTo>
                    <a:pt x="1118" y="0"/>
                  </a:lnTo>
                  <a:lnTo>
                    <a:pt x="0" y="866"/>
                  </a:lnTo>
                  <a:lnTo>
                    <a:pt x="1118" y="86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-23" y="1480"/>
              <a:ext cx="716" cy="511"/>
            </a:xfrm>
            <a:custGeom>
              <a:avLst/>
              <a:gdLst/>
              <a:ahLst/>
              <a:cxnLst>
                <a:cxn ang="0">
                  <a:pos x="0" y="511"/>
                </a:cxn>
                <a:cxn ang="0">
                  <a:pos x="716" y="0"/>
                </a:cxn>
                <a:cxn ang="0">
                  <a:pos x="0" y="0"/>
                </a:cxn>
                <a:cxn ang="0">
                  <a:pos x="0" y="511"/>
                </a:cxn>
              </a:cxnLst>
              <a:rect l="0" t="0" r="r" b="b"/>
              <a:pathLst>
                <a:path w="716" h="511">
                  <a:moveTo>
                    <a:pt x="0" y="511"/>
                  </a:moveTo>
                  <a:lnTo>
                    <a:pt x="716" y="0"/>
                  </a:lnTo>
                  <a:lnTo>
                    <a:pt x="0" y="0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-23" y="1480"/>
              <a:ext cx="1201" cy="866"/>
            </a:xfrm>
            <a:custGeom>
              <a:avLst/>
              <a:gdLst/>
              <a:ahLst/>
              <a:cxnLst>
                <a:cxn ang="0">
                  <a:pos x="0" y="866"/>
                </a:cxn>
                <a:cxn ang="0">
                  <a:pos x="1201" y="0"/>
                </a:cxn>
                <a:cxn ang="0">
                  <a:pos x="973" y="0"/>
                </a:cxn>
                <a:cxn ang="0">
                  <a:pos x="0" y="688"/>
                </a:cxn>
                <a:cxn ang="0">
                  <a:pos x="0" y="866"/>
                </a:cxn>
              </a:cxnLst>
              <a:rect l="0" t="0" r="r" b="b"/>
              <a:pathLst>
                <a:path w="1201" h="866">
                  <a:moveTo>
                    <a:pt x="0" y="866"/>
                  </a:moveTo>
                  <a:lnTo>
                    <a:pt x="1201" y="0"/>
                  </a:lnTo>
                  <a:lnTo>
                    <a:pt x="973" y="0"/>
                  </a:lnTo>
                  <a:lnTo>
                    <a:pt x="0" y="688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-9" y="-161"/>
              <a:ext cx="3646" cy="2510"/>
            </a:xfrm>
            <a:custGeom>
              <a:avLst/>
              <a:gdLst/>
              <a:ahLst/>
              <a:cxnLst>
                <a:cxn ang="0">
                  <a:pos x="1661" y="1460"/>
                </a:cxn>
                <a:cxn ang="0">
                  <a:pos x="0" y="1460"/>
                </a:cxn>
                <a:cxn ang="0">
                  <a:pos x="0" y="1262"/>
                </a:cxn>
                <a:cxn ang="0">
                  <a:pos x="0" y="1057"/>
                </a:cxn>
                <a:cxn ang="0">
                  <a:pos x="1661" y="1057"/>
                </a:cxn>
                <a:cxn ang="0">
                  <a:pos x="1661" y="0"/>
                </a:cxn>
                <a:cxn ang="0">
                  <a:pos x="1823" y="0"/>
                </a:cxn>
                <a:cxn ang="0">
                  <a:pos x="1988" y="0"/>
                </a:cxn>
                <a:cxn ang="0">
                  <a:pos x="1988" y="1057"/>
                </a:cxn>
                <a:cxn ang="0">
                  <a:pos x="1984" y="1050"/>
                </a:cxn>
                <a:cxn ang="0">
                  <a:pos x="3646" y="1050"/>
                </a:cxn>
                <a:cxn ang="0">
                  <a:pos x="3646" y="1248"/>
                </a:cxn>
                <a:cxn ang="0">
                  <a:pos x="3646" y="1453"/>
                </a:cxn>
                <a:cxn ang="0">
                  <a:pos x="1984" y="1453"/>
                </a:cxn>
                <a:cxn ang="0">
                  <a:pos x="1984" y="2510"/>
                </a:cxn>
                <a:cxn ang="0">
                  <a:pos x="1819" y="2510"/>
                </a:cxn>
                <a:cxn ang="0">
                  <a:pos x="1658" y="2510"/>
                </a:cxn>
                <a:cxn ang="0">
                  <a:pos x="1658" y="1453"/>
                </a:cxn>
                <a:cxn ang="0">
                  <a:pos x="1661" y="1460"/>
                </a:cxn>
              </a:cxnLst>
              <a:rect l="0" t="0" r="r" b="b"/>
              <a:pathLst>
                <a:path w="3646" h="2510">
                  <a:moveTo>
                    <a:pt x="1661" y="1460"/>
                  </a:moveTo>
                  <a:lnTo>
                    <a:pt x="0" y="1460"/>
                  </a:lnTo>
                  <a:lnTo>
                    <a:pt x="0" y="1262"/>
                  </a:lnTo>
                  <a:lnTo>
                    <a:pt x="0" y="1057"/>
                  </a:lnTo>
                  <a:lnTo>
                    <a:pt x="1661" y="1057"/>
                  </a:lnTo>
                  <a:lnTo>
                    <a:pt x="1661" y="0"/>
                  </a:lnTo>
                  <a:lnTo>
                    <a:pt x="1823" y="0"/>
                  </a:lnTo>
                  <a:lnTo>
                    <a:pt x="1988" y="0"/>
                  </a:lnTo>
                  <a:lnTo>
                    <a:pt x="1988" y="1057"/>
                  </a:lnTo>
                  <a:lnTo>
                    <a:pt x="1984" y="1050"/>
                  </a:lnTo>
                  <a:lnTo>
                    <a:pt x="3646" y="1050"/>
                  </a:lnTo>
                  <a:lnTo>
                    <a:pt x="3646" y="1248"/>
                  </a:lnTo>
                  <a:lnTo>
                    <a:pt x="3646" y="1453"/>
                  </a:lnTo>
                  <a:lnTo>
                    <a:pt x="1984" y="1453"/>
                  </a:lnTo>
                  <a:lnTo>
                    <a:pt x="1984" y="2510"/>
                  </a:lnTo>
                  <a:lnTo>
                    <a:pt x="1819" y="2510"/>
                  </a:lnTo>
                  <a:lnTo>
                    <a:pt x="1658" y="2510"/>
                  </a:lnTo>
                  <a:lnTo>
                    <a:pt x="1658" y="1453"/>
                  </a:lnTo>
                  <a:lnTo>
                    <a:pt x="1661" y="146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-34" y="-179"/>
              <a:ext cx="3685" cy="2535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3660" y="28"/>
                </a:cxn>
                <a:cxn ang="0">
                  <a:pos x="3660" y="2511"/>
                </a:cxn>
                <a:cxn ang="0">
                  <a:pos x="28" y="2511"/>
                </a:cxn>
                <a:cxn ang="0">
                  <a:pos x="28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535"/>
                </a:cxn>
                <a:cxn ang="0">
                  <a:pos x="3685" y="2535"/>
                </a:cxn>
                <a:cxn ang="0">
                  <a:pos x="3685" y="0"/>
                </a:cxn>
                <a:cxn ang="0">
                  <a:pos x="25" y="0"/>
                </a:cxn>
                <a:cxn ang="0">
                  <a:pos x="28" y="28"/>
                </a:cxn>
              </a:cxnLst>
              <a:rect l="0" t="0" r="r" b="b"/>
              <a:pathLst>
                <a:path w="3685" h="2535">
                  <a:moveTo>
                    <a:pt x="28" y="28"/>
                  </a:moveTo>
                  <a:lnTo>
                    <a:pt x="3660" y="28"/>
                  </a:lnTo>
                  <a:lnTo>
                    <a:pt x="3660" y="2511"/>
                  </a:lnTo>
                  <a:lnTo>
                    <a:pt x="28" y="2511"/>
                  </a:lnTo>
                  <a:lnTo>
                    <a:pt x="28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535"/>
                  </a:lnTo>
                  <a:lnTo>
                    <a:pt x="3685" y="2535"/>
                  </a:lnTo>
                  <a:lnTo>
                    <a:pt x="3685" y="0"/>
                  </a:lnTo>
                  <a:lnTo>
                    <a:pt x="25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lum bright="-60000" contrast="80000"/>
          </a:blip>
          <a:srcRect/>
          <a:stretch>
            <a:fillRect/>
          </a:stretch>
        </p:blipFill>
        <p:spPr bwMode="auto">
          <a:xfrm>
            <a:off x="2439971" y="4031878"/>
            <a:ext cx="817562" cy="85883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052" name="Picture 28" descr="MC900350512[1]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grayscl/>
          </a:blip>
          <a:srcRect/>
          <a:stretch>
            <a:fillRect/>
          </a:stretch>
        </p:blipFill>
        <p:spPr bwMode="auto">
          <a:xfrm>
            <a:off x="3862371" y="3923928"/>
            <a:ext cx="444500" cy="1027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53" name="Picture 29" descr="MC900297723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924408" y="3942978"/>
            <a:ext cx="709613" cy="10572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55" name="Picture 31" descr="MC900335888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 t="8621" b="8621"/>
          <a:stretch>
            <a:fillRect/>
          </a:stretch>
        </p:blipFill>
        <p:spPr bwMode="auto">
          <a:xfrm>
            <a:off x="2368533" y="6228978"/>
            <a:ext cx="906463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56" name="Picture 32" descr="MC900174377[1]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851383" y="6336928"/>
            <a:ext cx="892175" cy="715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57" name="Picture 33" descr="MC90030863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83" y="6300415"/>
            <a:ext cx="973138" cy="750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58" name="Picture 34" descr="MC900436374[1]"/>
          <p:cNvPicPr>
            <a:picLocks noChangeAspect="1" noChangeArrowheads="1"/>
          </p:cNvPicPr>
          <p:nvPr/>
        </p:nvPicPr>
        <p:blipFill>
          <a:blip r:embed="rId8" cstate="print">
            <a:lum bright="-66000" contrast="90000"/>
            <a:grayscl/>
          </a:blip>
          <a:srcRect l="31035" r="25862"/>
          <a:stretch>
            <a:fillRect/>
          </a:stretch>
        </p:blipFill>
        <p:spPr bwMode="auto">
          <a:xfrm>
            <a:off x="3825858" y="6138490"/>
            <a:ext cx="449263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5095776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ustWaitAndSee" pitchFamily="2" charset="0"/>
              <a:ea typeface="JustWaitAndSe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500" b="1" dirty="0" err="1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Poesies</a:t>
            </a:r>
            <a:r>
              <a:rPr lang="fr-FR" sz="45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/Chants</a:t>
            </a:r>
          </a:p>
        </p:txBody>
      </p:sp>
      <p:pic>
        <p:nvPicPr>
          <p:cNvPr id="25611" name="Picture 11" descr="cd_k7_clr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793903" y="6229251"/>
            <a:ext cx="936625" cy="935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2" name="Picture 12" descr="xylophone_clr"/>
          <p:cNvPicPr>
            <a:picLocks noChangeAspect="1" noChangeArrowheads="1"/>
          </p:cNvPicPr>
          <p:nvPr/>
        </p:nvPicPr>
        <p:blipFill>
          <a:blip r:embed="rId3" cstate="print">
            <a:lum bright="30000" contrast="66000"/>
            <a:grayscl/>
          </a:blip>
          <a:srcRect/>
          <a:stretch>
            <a:fillRect/>
          </a:stretch>
        </p:blipFill>
        <p:spPr bwMode="auto">
          <a:xfrm>
            <a:off x="2312641" y="6211788"/>
            <a:ext cx="971550" cy="903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3" name="Picture 13" descr="MC90034535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416" y="3998813"/>
            <a:ext cx="879475" cy="900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4" name="Picture 14" descr="coloriage-musique-126079770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953" y="4127401"/>
            <a:ext cx="992188" cy="641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5" name="il_fi" descr="logo_poes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953" y="6449913"/>
            <a:ext cx="1004888" cy="501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16" name="Picture 16" descr="poemier"/>
          <p:cNvPicPr>
            <a:picLocks noChangeAspect="1" noChangeArrowheads="1"/>
          </p:cNvPicPr>
          <p:nvPr/>
        </p:nvPicPr>
        <p:blipFill>
          <a:blip r:embed="rId7" cstate="print">
            <a:lum bright="-60000" contrast="80000"/>
          </a:blip>
          <a:srcRect l="6218" t="9088" r="8409" b="5511"/>
          <a:stretch>
            <a:fillRect/>
          </a:stretch>
        </p:blipFill>
        <p:spPr bwMode="auto">
          <a:xfrm>
            <a:off x="4832003" y="3952776"/>
            <a:ext cx="857250" cy="1044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5617" name="il_fi" descr="1531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0428" y="6192738"/>
            <a:ext cx="931863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2653" y="3981351"/>
            <a:ext cx="812800" cy="987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863" y="3941663"/>
            <a:ext cx="1112838" cy="11160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12520" t="12787" r="16930" b="8257"/>
          <a:stretch>
            <a:fillRect/>
          </a:stretch>
        </p:blipFill>
        <p:spPr bwMode="auto">
          <a:xfrm>
            <a:off x="4751338" y="3941663"/>
            <a:ext cx="990600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0" y="5129113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ECRIVAIN</a:t>
            </a:r>
          </a:p>
        </p:txBody>
      </p:sp>
      <p:pic>
        <p:nvPicPr>
          <p:cNvPr id="26637" name="Picture 13" descr="BD0614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01" y="4084538"/>
            <a:ext cx="827087" cy="7810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263" y="6316563"/>
            <a:ext cx="936625" cy="822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39" name="Picture 15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376" y="6281638"/>
            <a:ext cx="927100" cy="847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40" name="Picture 16" descr="Imagi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4851" y="6245125"/>
            <a:ext cx="838200" cy="919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41" name="Picture 17" descr="MC900361534[1]"/>
          <p:cNvPicPr>
            <a:picLocks noChangeAspect="1" noChangeArrowheads="1"/>
          </p:cNvPicPr>
          <p:nvPr/>
        </p:nvPicPr>
        <p:blipFill>
          <a:blip r:embed="rId8" cstate="print">
            <a:lum bright="-100000" contrast="2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490863" y="6424513"/>
            <a:ext cx="1079500" cy="55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42" name="Picture 18" descr="MC90005654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0888" y="4049613"/>
            <a:ext cx="731838" cy="8969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0" y="5111651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LECONS  F/M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253" y="4206776"/>
            <a:ext cx="1020762" cy="561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365" y="4098826"/>
            <a:ext cx="919163" cy="727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66" name="Picture 14" descr="MC90032067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828" y="4068663"/>
            <a:ext cx="896937" cy="841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67" name="Picture 15" descr="MC90015092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653" y="4195663"/>
            <a:ext cx="1052512" cy="573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8503" y="6303863"/>
            <a:ext cx="941387" cy="850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0240" y="6349901"/>
            <a:ext cx="982663" cy="687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70" name="Picture 18" descr="MC900056548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3290" y="6207026"/>
            <a:ext cx="566738" cy="9572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9303" y="6326088"/>
            <a:ext cx="1001712" cy="78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-171400" y="3779912"/>
            <a:ext cx="7272808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FranCAIS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     </a:t>
            </a: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     MATHS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ustWaitAndSee" pitchFamily="2" charset="0"/>
              <a:ea typeface="JustWaitAndSee" pitchFamily="2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64704" y="4572000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6" name="ZoneTexte 15"/>
          <p:cNvSpPr txBox="1"/>
          <p:nvPr/>
        </p:nvSpPr>
        <p:spPr>
          <a:xfrm>
            <a:off x="1484784" y="4788024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Grammaire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84784" y="5405029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Conjugaison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84784" y="608823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Vocabulaire	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84784" y="6701173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Orthographe 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64704" y="5220072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27" name="Ellipse 26"/>
          <p:cNvSpPr/>
          <p:nvPr/>
        </p:nvSpPr>
        <p:spPr>
          <a:xfrm>
            <a:off x="764704" y="5868144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28" name="Ellipse 27"/>
          <p:cNvSpPr/>
          <p:nvPr/>
        </p:nvSpPr>
        <p:spPr>
          <a:xfrm>
            <a:off x="764704" y="6516216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30" name="Ellipse 29"/>
          <p:cNvSpPr/>
          <p:nvPr/>
        </p:nvSpPr>
        <p:spPr>
          <a:xfrm>
            <a:off x="3861048" y="4572001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31" name="ZoneTexte 30"/>
          <p:cNvSpPr txBox="1"/>
          <p:nvPr/>
        </p:nvSpPr>
        <p:spPr>
          <a:xfrm>
            <a:off x="4581128" y="4783958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Numération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81128" y="540096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Calcul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81128" y="608416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Géométrie	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81128" y="6697107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Mesure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861048" y="5220073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36" name="Ellipse 35"/>
          <p:cNvSpPr/>
          <p:nvPr/>
        </p:nvSpPr>
        <p:spPr>
          <a:xfrm>
            <a:off x="3861048" y="5868145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37" name="Ellipse 36"/>
          <p:cNvSpPr/>
          <p:nvPr/>
        </p:nvSpPr>
        <p:spPr>
          <a:xfrm>
            <a:off x="3861048" y="6516217"/>
            <a:ext cx="648072" cy="648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00808" y="5184939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Plans de Travail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00808" y="5940152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Ateliers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00808" y="6732240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Dictées	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93096" y="5177388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Rédaction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93096" y="5940152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Littérature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93096" y="666023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Kristen ITC" pitchFamily="66" charset="0"/>
              </a:rPr>
              <a:t>Enseignement Moral et Civique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08720" y="579613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3888482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CLASSEUR</a:t>
            </a:r>
            <a:endParaRPr kumimoji="0" lang="fr-FR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ustWaitAndSee" pitchFamily="2" charset="0"/>
              <a:ea typeface="JustWaitAndSee" pitchFamily="2" charset="0"/>
              <a:cs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908720" y="5004048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9" name="Ellipse 18"/>
          <p:cNvSpPr/>
          <p:nvPr/>
        </p:nvSpPr>
        <p:spPr>
          <a:xfrm>
            <a:off x="908720" y="658822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20" name="Ellipse 19"/>
          <p:cNvSpPr/>
          <p:nvPr/>
        </p:nvSpPr>
        <p:spPr>
          <a:xfrm>
            <a:off x="3573016" y="579613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21" name="Ellipse 20"/>
          <p:cNvSpPr/>
          <p:nvPr/>
        </p:nvSpPr>
        <p:spPr>
          <a:xfrm>
            <a:off x="3573016" y="5004048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22" name="Ellipse 21"/>
          <p:cNvSpPr/>
          <p:nvPr/>
        </p:nvSpPr>
        <p:spPr>
          <a:xfrm>
            <a:off x="3573016" y="658822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5112618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5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Histoire </a:t>
            </a:r>
            <a:r>
              <a:rPr lang="fr-FR" sz="3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des</a:t>
            </a:r>
            <a:r>
              <a:rPr lang="fr-FR" sz="45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 Arts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2" name="Picture 12" descr="MC9003108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478" y="3928120"/>
            <a:ext cx="762000" cy="935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3" name="Picture 13" descr="MC9002371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715" y="3928120"/>
            <a:ext cx="677863" cy="10239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4" name="Picture 14" descr="MC90035199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353" y="4018607"/>
            <a:ext cx="925512" cy="852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5" name="Picture 15" descr="MC90032564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253" y="6125220"/>
            <a:ext cx="915987" cy="10064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215" y="3928120"/>
            <a:ext cx="865188" cy="974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453" y="6156970"/>
            <a:ext cx="923925" cy="974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5178" y="6147445"/>
            <a:ext cx="917575" cy="968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2465" y="6125220"/>
            <a:ext cx="927100" cy="958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3" y="6156226"/>
            <a:ext cx="973138" cy="9461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059" name="Picture 11" descr="MC900088924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851383" y="6175276"/>
            <a:ext cx="830263" cy="9890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5076726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correspondance</a:t>
            </a:r>
          </a:p>
        </p:txBody>
      </p:sp>
      <p:pic>
        <p:nvPicPr>
          <p:cNvPr id="2062" name="Picture 14" descr="MCj03522130000[2]"/>
          <p:cNvPicPr>
            <a:picLocks noChangeAspect="1" noChangeArrowheads="1"/>
          </p:cNvPicPr>
          <p:nvPr/>
        </p:nvPicPr>
        <p:blipFill>
          <a:blip r:embed="rId4" cstate="print">
            <a:lum bright="20000" contrast="80000"/>
          </a:blip>
          <a:srcRect/>
          <a:stretch>
            <a:fillRect/>
          </a:stretch>
        </p:blipFill>
        <p:spPr bwMode="auto">
          <a:xfrm>
            <a:off x="1142983" y="4032151"/>
            <a:ext cx="936625" cy="8572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8533" y="6192738"/>
            <a:ext cx="935038" cy="93662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064" name="Picture 16" descr="MC900233954[1]"/>
          <p:cNvPicPr>
            <a:picLocks noChangeAspect="1" noChangeArrowheads="1"/>
          </p:cNvPicPr>
          <p:nvPr/>
        </p:nvPicPr>
        <p:blipFill>
          <a:blip r:embed="rId6" cstate="print">
            <a:lum bright="30000" contrast="42000"/>
            <a:grayscl/>
          </a:blip>
          <a:srcRect/>
          <a:stretch>
            <a:fillRect/>
          </a:stretch>
        </p:blipFill>
        <p:spPr bwMode="auto">
          <a:xfrm>
            <a:off x="3592496" y="3997226"/>
            <a:ext cx="904875" cy="935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65" name="Picture 17" descr="MC900233252[1]"/>
          <p:cNvPicPr>
            <a:picLocks noChangeAspect="1" noChangeArrowheads="1"/>
          </p:cNvPicPr>
          <p:nvPr/>
        </p:nvPicPr>
        <p:blipFill>
          <a:blip r:embed="rId7" cstate="print">
            <a:lum bright="54000" contrast="72000"/>
            <a:grayscl/>
          </a:blip>
          <a:srcRect/>
          <a:stretch>
            <a:fillRect/>
          </a:stretch>
        </p:blipFill>
        <p:spPr bwMode="auto">
          <a:xfrm>
            <a:off x="4816458" y="4176613"/>
            <a:ext cx="935038" cy="604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66" name="Picture 18" descr="j0185604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auto">
          <a:xfrm>
            <a:off x="3609958" y="6192738"/>
            <a:ext cx="922338" cy="923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8533" y="3990876"/>
            <a:ext cx="935038" cy="936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5059263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Histoire</a:t>
            </a:r>
          </a:p>
        </p:txBody>
      </p:sp>
      <p:pic>
        <p:nvPicPr>
          <p:cNvPr id="3083" name="Picture 11" descr="cro-magnon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17" y="3908325"/>
            <a:ext cx="608013" cy="1011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505" y="3962300"/>
            <a:ext cx="869950" cy="911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42" y="4008338"/>
            <a:ext cx="936625" cy="81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86" name="Picture 14" descr="wperoi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855" y="3962300"/>
            <a:ext cx="889000" cy="911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87" name="Picture 15" descr="Dessin chevalier a color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7142" y="6176863"/>
            <a:ext cx="935038" cy="935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9855" y="6140350"/>
            <a:ext cx="542925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0142" y="6173688"/>
            <a:ext cx="955675" cy="969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7442" y="6154638"/>
            <a:ext cx="885825" cy="1009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5095436"/>
            <a:ext cx="6858000" cy="973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err="1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Geographie</a:t>
            </a:r>
            <a:endParaRPr lang="fr-FR" sz="5000" b="1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JustWaitAndSee" pitchFamily="2" charset="0"/>
              <a:ea typeface="JustWaitAndSee" pitchFamily="2" charset="0"/>
              <a:cs typeface="Arial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46" y="6240934"/>
            <a:ext cx="735012" cy="995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8" name="Picture 12" descr="carte_franc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08" y="4034309"/>
            <a:ext cx="876300" cy="9302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9" name="Picture 13" descr="pla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246" y="6331421"/>
            <a:ext cx="931862" cy="885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10" name="Picture 14" descr="MC90020014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08" y="6312371"/>
            <a:ext cx="965200" cy="904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11" name="Picture 15" descr="MC90005787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896" y="6312371"/>
            <a:ext cx="1008062" cy="828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12" name="Picture 16" descr="MC90021727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5658" y="4047009"/>
            <a:ext cx="1003300" cy="1020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13" name="Picture 17" descr="MC900307947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4883" y="4191471"/>
            <a:ext cx="1046163" cy="6762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14" name="Picture 18" descr="Points%20cardinaux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6308" y="4056534"/>
            <a:ext cx="908050" cy="908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5076726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Sciences</a:t>
            </a:r>
          </a:p>
        </p:txBody>
      </p:sp>
      <p:pic>
        <p:nvPicPr>
          <p:cNvPr id="5132" name="Picture 12" descr="MC9001994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67" y="6164163"/>
            <a:ext cx="779463" cy="1000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3" name="Picture 13" descr="MC90020019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1405" y="3959126"/>
            <a:ext cx="10414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4" name="Picture 14" descr="MC90005335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2392" y="3925788"/>
            <a:ext cx="723900" cy="1031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9842" y="3935313"/>
            <a:ext cx="727075" cy="1004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67" y="6164163"/>
            <a:ext cx="957263" cy="1000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7" name="Picture 17" descr="chimiste-recitpresco-nb[2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4742" y="4028976"/>
            <a:ext cx="9540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8" name="Picture 18" descr="espace-recitpresco-nb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5542" y="6170513"/>
            <a:ext cx="935038" cy="993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0630" y="6181626"/>
            <a:ext cx="976312" cy="982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396" y="3943250"/>
            <a:ext cx="722312" cy="1011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846" y="6219725"/>
            <a:ext cx="877887" cy="885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846" y="3962300"/>
            <a:ext cx="927100" cy="958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9" name="Picture 15" descr="MC90031084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046" y="6276875"/>
            <a:ext cx="922337" cy="78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996" y="6276875"/>
            <a:ext cx="1008062" cy="739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1" y="4054375"/>
            <a:ext cx="947737" cy="831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2" name="Picture 18" descr="MC900322386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2983" y="6164163"/>
            <a:ext cx="842963" cy="1000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3" name="Picture 19" descr="MC900217102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508" y="3962300"/>
            <a:ext cx="904875" cy="904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5076726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DEVOIRS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0648" y="5078313"/>
            <a:ext cx="6597352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ENTRAINEMENT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396" y="3943250"/>
            <a:ext cx="722312" cy="1011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846" y="6219725"/>
            <a:ext cx="877887" cy="885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846" y="3962300"/>
            <a:ext cx="927100" cy="958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59" name="Picture 15" descr="MC90031084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046" y="6276875"/>
            <a:ext cx="922337" cy="78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996" y="6276875"/>
            <a:ext cx="1008062" cy="739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1" y="4054375"/>
            <a:ext cx="947737" cy="831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2" name="Picture 18" descr="MC900322386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2983" y="6164163"/>
            <a:ext cx="842963" cy="1000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63" name="Picture 19" descr="MC900217102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508" y="3962300"/>
            <a:ext cx="904875" cy="904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5108159"/>
            <a:ext cx="6858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arrington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0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ustWaitAndSee" pitchFamily="2" charset="0"/>
                <a:ea typeface="JustWaitAndSee" pitchFamily="2" charset="0"/>
                <a:cs typeface="Arial" pitchFamily="34" charset="0"/>
              </a:rPr>
              <a:t>Evaluations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58" y="4145433"/>
            <a:ext cx="966787" cy="741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0" name="Picture 12" descr="MC90015620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345" y="3999383"/>
            <a:ext cx="760413" cy="1025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1" name="Picture 13" descr="rubon15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9470" y="4037483"/>
            <a:ext cx="927100" cy="927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970" y="6244108"/>
            <a:ext cx="692150" cy="992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8983" y="4050183"/>
            <a:ext cx="998537" cy="949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2808" y="6323483"/>
            <a:ext cx="952500" cy="846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1370" y="6358408"/>
            <a:ext cx="1009650" cy="792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6920" y="6363171"/>
            <a:ext cx="1000125" cy="7508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37</Words>
  <Application>Microsoft Office PowerPoint</Application>
  <PresentationFormat>Affichage à l'écran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</dc:creator>
  <cp:lastModifiedBy>Cenicienta</cp:lastModifiedBy>
  <cp:revision>46</cp:revision>
  <dcterms:created xsi:type="dcterms:W3CDTF">2015-08-12T08:41:36Z</dcterms:created>
  <dcterms:modified xsi:type="dcterms:W3CDTF">2015-08-16T16:03:13Z</dcterms:modified>
</cp:coreProperties>
</file>