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9A207-4537-4D32-BA32-BD50337C5BF7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965BC-82F5-4CEB-8ADD-B4904903B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9A207-4537-4D32-BA32-BD50337C5BF7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965BC-82F5-4CEB-8ADD-B4904903B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9A207-4537-4D32-BA32-BD50337C5BF7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965BC-82F5-4CEB-8ADD-B4904903B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9A207-4537-4D32-BA32-BD50337C5BF7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965BC-82F5-4CEB-8ADD-B4904903B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9A207-4537-4D32-BA32-BD50337C5BF7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965BC-82F5-4CEB-8ADD-B4904903B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9A207-4537-4D32-BA32-BD50337C5BF7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965BC-82F5-4CEB-8ADD-B4904903B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9A207-4537-4D32-BA32-BD50337C5BF7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965BC-82F5-4CEB-8ADD-B4904903B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9A207-4537-4D32-BA32-BD50337C5BF7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965BC-82F5-4CEB-8ADD-B4904903B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9A207-4537-4D32-BA32-BD50337C5BF7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965BC-82F5-4CEB-8ADD-B4904903B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9A207-4537-4D32-BA32-BD50337C5BF7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965BC-82F5-4CEB-8ADD-B4904903B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9A207-4537-4D32-BA32-BD50337C5BF7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965BC-82F5-4CEB-8ADD-B4904903B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5C9A207-4537-4D32-BA32-BD50337C5BF7}" type="datetimeFigureOut">
              <a:rPr lang="fr-FR" smtClean="0"/>
              <a:pPr/>
              <a:t>18/10/2015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C965BC-82F5-4CEB-8ADD-B4904903B4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88640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0" dirty="0" smtClean="0">
                <a:latin typeface="KG A Little Swag" pitchFamily="2" charset="0"/>
              </a:rPr>
              <a:t>Coupon de T.I.G</a:t>
            </a:r>
          </a:p>
          <a:p>
            <a:pPr algn="ctr"/>
            <a:r>
              <a:rPr lang="fr-FR" sz="5000" dirty="0" smtClean="0">
                <a:latin typeface="KG A Little Swag" pitchFamily="2" charset="0"/>
              </a:rPr>
              <a:t>(Travail d’Intérêt Général)</a:t>
            </a:r>
            <a:endParaRPr lang="fr-FR" sz="5000" dirty="0">
              <a:latin typeface="KG A Little Swag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1560" y="2707173"/>
            <a:ext cx="792088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500" b="1" dirty="0" smtClean="0">
                <a:latin typeface="A Gentle Touch" pitchFamily="2" charset="0"/>
                <a:ea typeface="A Gentle Touch" pitchFamily="2" charset="0"/>
              </a:rPr>
              <a:t>Afin de récupérer un point dans mon permis de comportement, je me suis porté(e) volontaire pour aider la communauté.</a:t>
            </a:r>
          </a:p>
          <a:p>
            <a:pPr algn="just"/>
            <a:endParaRPr lang="fr-FR" sz="2000" dirty="0" smtClean="0">
              <a:latin typeface="A Gentle Touch" pitchFamily="2" charset="0"/>
              <a:ea typeface="A Gentle Touch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 Gentle Touch" pitchFamily="2" charset="0"/>
                <a:ea typeface="A Gentle Touch" pitchFamily="2" charset="0"/>
              </a:rPr>
              <a:t>Installer les petits à la cantine.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 Gentle Touch" pitchFamily="2" charset="0"/>
                <a:ea typeface="A Gentle Touch" pitchFamily="2" charset="0"/>
              </a:rPr>
              <a:t>Aider les petits à manger.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 Gentle Touch" pitchFamily="2" charset="0"/>
                <a:ea typeface="A Gentle Touch" pitchFamily="2" charset="0"/>
              </a:rPr>
              <a:t>Aider à la cantine des grands.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 Gentle Touch" pitchFamily="2" charset="0"/>
                <a:ea typeface="A Gentle Touch" pitchFamily="2" charset="0"/>
              </a:rPr>
              <a:t>Débarrasser les tables.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 Gentle Touch" pitchFamily="2" charset="0"/>
                <a:ea typeface="A Gentle Touch" pitchFamily="2" charset="0"/>
              </a:rPr>
              <a:t>Aider en maternelle.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 Gentle Touch" pitchFamily="2" charset="0"/>
                <a:ea typeface="A Gentle Touch" pitchFamily="2" charset="0"/>
              </a:rPr>
              <a:t>Installer les lits pour la sieste.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 Gentle Touch" pitchFamily="2" charset="0"/>
                <a:ea typeface="A Gentle Touch" pitchFamily="2" charset="0"/>
              </a:rPr>
              <a:t>Surveiller les toilettes des grands.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 Gentle Touch" pitchFamily="2" charset="0"/>
                <a:ea typeface="A Gentle Touch" pitchFamily="2" charset="0"/>
              </a:rPr>
              <a:t>Installer/ranger le matériel de sport.</a:t>
            </a:r>
            <a:endParaRPr lang="fr-FR" sz="2500" dirty="0" smtClean="0">
              <a:latin typeface="A Gentle Touch" pitchFamily="2" charset="0"/>
              <a:ea typeface="A Gentle Touch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283968" y="3668830"/>
            <a:ext cx="4248472" cy="2568482"/>
          </a:xfrm>
          <a:prstGeom prst="round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A Gentle Touch" pitchFamily="2" charset="0"/>
                <a:ea typeface="A Gentle Touch" pitchFamily="2" charset="0"/>
              </a:rPr>
              <a:t>Le … / … / …</a:t>
            </a:r>
          </a:p>
          <a:p>
            <a:pPr algn="ctr"/>
            <a:endParaRPr lang="fr-FR" dirty="0">
              <a:solidFill>
                <a:schemeClr val="tx1"/>
              </a:solidFill>
              <a:latin typeface="A Gentle Touch" pitchFamily="2" charset="0"/>
              <a:ea typeface="A Gentle Touch" pitchFamily="2" charset="0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A Gentle Touch" pitchFamily="2" charset="0"/>
                <a:ea typeface="A Gentle Touch" pitchFamily="2" charset="0"/>
              </a:rPr>
              <a:t>Nom de l’adulte : …………………………</a:t>
            </a:r>
          </a:p>
          <a:p>
            <a:endParaRPr lang="fr-FR" dirty="0">
              <a:solidFill>
                <a:schemeClr val="tx1"/>
              </a:solidFill>
              <a:latin typeface="A Gentle Touch" pitchFamily="2" charset="0"/>
              <a:ea typeface="A Gentle Touch" pitchFamily="2" charset="0"/>
            </a:endParaRPr>
          </a:p>
          <a:p>
            <a:pPr algn="ctr"/>
            <a:r>
              <a:rPr lang="fr-FR" b="1" u="sng" dirty="0" smtClean="0">
                <a:solidFill>
                  <a:schemeClr val="tx1"/>
                </a:solidFill>
                <a:latin typeface="A Gentle Touch" pitchFamily="2" charset="0"/>
                <a:ea typeface="A Gentle Touch" pitchFamily="2" charset="0"/>
              </a:rPr>
              <a:t>Signature de l’adulte</a:t>
            </a:r>
            <a:endParaRPr lang="fr-FR" b="1" u="sng" dirty="0">
              <a:solidFill>
                <a:schemeClr val="tx1"/>
              </a:solidFill>
              <a:latin typeface="A Gentle Touch" pitchFamily="2" charset="0"/>
              <a:ea typeface="A Gentle Touch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4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Thème41</Template>
  <TotalTime>19</TotalTime>
  <Words>91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Thème41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Cenicienta</dc:creator>
  <cp:lastModifiedBy>Cenicienta</cp:lastModifiedBy>
  <cp:revision>4</cp:revision>
  <dcterms:created xsi:type="dcterms:W3CDTF">2015-07-13T08:08:33Z</dcterms:created>
  <dcterms:modified xsi:type="dcterms:W3CDTF">2015-10-18T07:53:03Z</dcterms:modified>
</cp:coreProperties>
</file>