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9" r:id="rId3"/>
    <p:sldId id="268" r:id="rId4"/>
    <p:sldId id="261" r:id="rId5"/>
    <p:sldId id="264" r:id="rId6"/>
    <p:sldId id="257" r:id="rId7"/>
    <p:sldId id="258" r:id="rId8"/>
    <p:sldId id="262" r:id="rId9"/>
    <p:sldId id="265" r:id="rId10"/>
    <p:sldId id="263" r:id="rId11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FFCC00"/>
    <a:srgbClr val="9966FF"/>
    <a:srgbClr val="CCFF66"/>
    <a:srgbClr val="FFFF66"/>
    <a:srgbClr val="FFFF99"/>
    <a:srgbClr val="FF66FF"/>
    <a:srgbClr val="FF6699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90" y="-2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F108D-B81B-4912-9313-6C244916983D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BC45-6351-4A93-9956-8799E68BED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C45-6351-4A93-9956-8799E68BEDE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5020-BBB2-4A6F-AD48-688BC8978D54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- Géographie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1" y="1484785"/>
          <a:ext cx="9906000" cy="3356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13873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38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France dans l’Europe</a:t>
                      </a:r>
                      <a:endParaRPr lang="fr-FR" sz="1400" b="1" kern="1200" dirty="0">
                        <a:solidFill>
                          <a:srgbClr val="00B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00B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France dans l’Europe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France dans l’Europe</a:t>
                      </a:r>
                      <a:endParaRPr lang="fr-FR" sz="1400" b="1" kern="1200" dirty="0">
                        <a:solidFill>
                          <a:srgbClr val="00B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France dans l’Europe</a:t>
                      </a:r>
                      <a:endParaRPr lang="fr-FR" sz="1400" b="1" kern="1200" dirty="0">
                        <a:solidFill>
                          <a:srgbClr val="00B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France dans le Monde </a:t>
                      </a:r>
                      <a:endParaRPr lang="fr-FR" sz="1400" b="1" kern="1200" dirty="0">
                        <a:solidFill>
                          <a:srgbClr val="00B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27468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Diamond Girl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fr-FR" sz="1100" b="0" u="none" dirty="0" smtClean="0">
                        <a:latin typeface="Diamond Girl" pitchFamily="2" charset="0"/>
                        <a:ea typeface="Diamond Girl" pitchFamily="2" charset="0"/>
                        <a:sym typeface="Wingdings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fr-FR" sz="1100" b="0" u="none" kern="1200" dirty="0" smtClean="0">
                        <a:solidFill>
                          <a:srgbClr val="00B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dirty="0" smtClean="0">
                        <a:latin typeface="Diamond Girl" pitchFamily="2" charset="0"/>
                        <a:ea typeface="Diamond Girl" pitchFamily="2" charset="0"/>
                        <a:sym typeface="Wingdings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Diamond Girl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  <p:pic>
        <p:nvPicPr>
          <p:cNvPr id="12" name="Image 11" descr="boussoles,cartes,cours,géographie,géographie à l'échelle mondiale,globes,livres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16632"/>
            <a:ext cx="804863" cy="74295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- Sport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1" y="1484786"/>
          <a:ext cx="9906000" cy="30180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21822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27247">
                <a:tc>
                  <a:txBody>
                    <a:bodyPr/>
                    <a:lstStyle/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Réaliser une performance</a:t>
                      </a:r>
                    </a:p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mesurée dans les activités</a:t>
                      </a:r>
                    </a:p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athlétiques et en natation</a:t>
                      </a:r>
                      <a:endParaRPr lang="fr-FR" sz="1200" b="1" kern="1200" dirty="0">
                        <a:solidFill>
                          <a:schemeClr val="accent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Se déplacer en s’adaptant à</a:t>
                      </a:r>
                    </a:p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l’environnement</a:t>
                      </a:r>
                      <a:endParaRPr lang="fr-FR" sz="1200" b="1" kern="1200" dirty="0" smtClean="0">
                        <a:solidFill>
                          <a:schemeClr val="accent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>
                        <a:solidFill>
                          <a:schemeClr val="accent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fr-FR" sz="1400" b="1" kern="1200" dirty="0" smtClean="0">
                        <a:solidFill>
                          <a:schemeClr val="accent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chemeClr val="accent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2073153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FF0000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6996" marR="96996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/>
                </a:tc>
                <a:tc>
                  <a:txBody>
                    <a:bodyPr/>
                    <a:lstStyle/>
                    <a:p>
                      <a:pPr lvl="0"/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/>
                </a:tc>
                <a:tc>
                  <a:txBody>
                    <a:bodyPr/>
                    <a:lstStyle/>
                    <a:p>
                      <a:pPr lvl="0"/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88640"/>
            <a:ext cx="780087" cy="720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- Sciences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0" name="Image 9" descr="béchers,chimie,cours,équipement de laboratoire,fioles,sciences,symboles,symboles atomiques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16632"/>
            <a:ext cx="804863" cy="742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-1" y="1484786"/>
          <a:ext cx="9906000" cy="47578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21822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27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 ciel</a:t>
                      </a:r>
                      <a:r>
                        <a:rPr lang="fr-FR" sz="1400" b="1" kern="1200" baseline="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et la Terre</a:t>
                      </a:r>
                      <a:endParaRPr lang="fr-FR" sz="1400" b="1" kern="1200" dirty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matière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 fonctionnement du corps humain et la santé</a:t>
                      </a:r>
                      <a:endParaRPr lang="fr-FR" sz="1400" b="1" kern="1200" dirty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Les objets techniques</a:t>
                      </a:r>
                      <a:endParaRPr lang="fr-FR" sz="1400" b="1" kern="1200" dirty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B0F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Les êtres vivants dans leur environnement</a:t>
                      </a:r>
                    </a:p>
                  </a:txBody>
                  <a:tcPr marL="99060" marR="99060" anchor="ctr"/>
                </a:tc>
              </a:tr>
              <a:tr h="1439502">
                <a:tc rowSpan="5">
                  <a:txBody>
                    <a:bodyPr/>
                    <a:lstStyle/>
                    <a:p>
                      <a:pPr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  <a:tc rowSpan="3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lvl="0"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/>
                      <a:endParaRPr lang="fr-FR" sz="1100" b="0" u="non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  <a:sym typeface="Wingding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22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kern="1200" dirty="0" smtClean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fr-FR" sz="1400" b="1" kern="1200" dirty="0" smtClean="0">
                        <a:solidFill>
                          <a:srgbClr val="00B0F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059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fr-FR" sz="11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- Histoire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6" y="260648"/>
            <a:ext cx="624069" cy="576064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4" name="Image 13" descr="chevaliers,contes de fées,divertissement,histoires,lances,livres,livres de contes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2" y="116632"/>
            <a:ext cx="8255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-1" y="1263745"/>
          <a:ext cx="9906000" cy="41928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21822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27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66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L’Antiquité</a:t>
                      </a: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0066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 Moyen Age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0066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Les temps Modernes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0066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La Révolution française et le 19e siècle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66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 20e siècle et notre époque</a:t>
                      </a: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1481295">
                <a:tc rowSpan="3">
                  <a:txBody>
                    <a:bodyPr/>
                    <a:lstStyle/>
                    <a:p>
                      <a:pPr lvl="0" algn="just"/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96996" marR="96996" marT="0" marB="0"/>
                </a:tc>
                <a:tc>
                  <a:txBody>
                    <a:bodyPr/>
                    <a:lstStyle/>
                    <a:p>
                      <a:pPr lvl="0" algn="just"/>
                      <a:endParaRPr lang="fr-FR" sz="12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fr-FR" sz="12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None/>
                      </a:pPr>
                      <a:endParaRPr lang="fr-FR" sz="12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"/>
                      </a:pPr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6996" marR="96996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0066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r-FR" sz="1200" b="0" u="none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Diamond Girl" pitchFamily="2" charset="0"/>
                        <a:ea typeface="Diamond Girl" pitchFamily="2" charset="0"/>
                        <a:sym typeface="Wingdings"/>
                      </a:endParaRPr>
                    </a:p>
                  </a:txBody>
                  <a:tcPr marL="96996" marR="96996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endParaRPr lang="fr-FR" sz="1200" b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  <a:sym typeface="Wingdings"/>
                      </a:endParaRPr>
                    </a:p>
                  </a:txBody>
                  <a:tcPr marL="96996" marR="96996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endParaRPr lang="fr-FR" sz="1200" b="1" u="sng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fr-FR" sz="1200" b="1" u="sng" kern="1200" dirty="0" smtClean="0">
                        <a:solidFill>
                          <a:srgbClr val="FF000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– Histoire des arts / Arts visuels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FF33CC"/>
          </a:solidFill>
          <a:ln>
            <a:solidFill>
              <a:srgbClr val="FF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1" y="1281144"/>
          <a:ext cx="9906000" cy="49108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24098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240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33CC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Antiquité</a:t>
                      </a:r>
                      <a:endParaRPr lang="fr-FR" sz="1400" b="1" kern="1200" dirty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33CC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Moyen âge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33CC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Temps modernes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rgbClr val="FF33CC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XXe siècle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33CC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XXe siècle</a:t>
                      </a:r>
                      <a:endParaRPr lang="fr-FR" sz="1400" b="1" kern="1200" dirty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1690658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i="1" kern="1200" dirty="0">
                        <a:solidFill>
                          <a:srgbClr val="FF66FF"/>
                        </a:solidFill>
                        <a:latin typeface="Diamond Girl" pitchFamily="2" charset="0"/>
                        <a:ea typeface="Diamond Girl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800" b="0" i="0" u="none" kern="1200" dirty="0" smtClean="0">
                        <a:solidFill>
                          <a:schemeClr val="dk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800" dirty="0">
                        <a:latin typeface="Diamond Girl" pitchFamily="2" charset="0"/>
                        <a:ea typeface="Diamond Girl" pitchFamily="2" charset="0"/>
                        <a:cs typeface="Times New Roman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i="1" kern="1200" dirty="0" smtClean="0">
                        <a:solidFill>
                          <a:srgbClr val="FF66FF"/>
                        </a:solidFill>
                        <a:latin typeface="Diamond Girl" pitchFamily="2" charset="0"/>
                        <a:ea typeface="Diamond Girl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800" dirty="0">
                        <a:latin typeface="Diamond Girl" pitchFamily="2" charset="0"/>
                        <a:ea typeface="Diamond Girl" pitchFamily="2" charset="0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3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7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617">
                <a:tc rowSpan="3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i="1" kern="1200" dirty="0" smtClean="0">
                        <a:solidFill>
                          <a:srgbClr val="FF66FF"/>
                        </a:solidFill>
                        <a:latin typeface="Diamond Girl" pitchFamily="2" charset="0"/>
                        <a:ea typeface="Diamond Girl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207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rgbClr val="FF33CC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1143">
                <a:tc v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i="1" kern="1200" dirty="0" smtClean="0">
                        <a:solidFill>
                          <a:srgbClr val="FF66FF"/>
                        </a:solidFill>
                        <a:latin typeface="Diamond Girl" pitchFamily="2" charset="0"/>
                        <a:ea typeface="Diamond Girl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i="1" kern="1200" dirty="0" smtClean="0">
                        <a:solidFill>
                          <a:srgbClr val="FF66FF"/>
                        </a:solidFill>
                        <a:latin typeface="Diamond Girl" pitchFamily="2" charset="0"/>
                        <a:ea typeface="Diamond Girl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943634"/>
                        </a:buClr>
                        <a:buFont typeface="Wingdings 2"/>
                        <a:buNone/>
                      </a:pPr>
                      <a:endParaRPr lang="fr-FR" sz="11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62978" y="116633"/>
            <a:ext cx="826561" cy="720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– Français (étude la langue)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9966FF"/>
          </a:solidFill>
          <a:ln>
            <a:solidFill>
              <a:srgbClr val="99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0" name="Image 9" descr="alphabets,cloches d'école,leçons d'anglais,sacoches,sacs à dos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16632"/>
            <a:ext cx="804863" cy="742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282908"/>
          <a:ext cx="9906003" cy="37583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98"/>
                <a:gridCol w="1895501"/>
                <a:gridCol w="1895501"/>
                <a:gridCol w="1895501"/>
                <a:gridCol w="1895501"/>
                <a:gridCol w="1895501"/>
              </a:tblGrid>
              <a:tr h="218227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2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Nothing You Could Say"/>
                          <a:ea typeface="Calibri"/>
                          <a:cs typeface="Calibri"/>
                        </a:rPr>
                        <a:t>Vocabulaire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1589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Nothing You Could Say"/>
                          <a:ea typeface="Calibri"/>
                          <a:cs typeface="Calibri"/>
                        </a:rPr>
                        <a:t>Grammaire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62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Nothing You Could Say"/>
                          <a:ea typeface="Calibri"/>
                          <a:cs typeface="Calibri"/>
                        </a:rPr>
                        <a:t>Orthographe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</a:tr>
              <a:tr h="1072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Nothing You Could Say"/>
                          <a:ea typeface="Calibri"/>
                          <a:cs typeface="Calibri"/>
                        </a:rPr>
                        <a:t>Conjugaison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– Français (lire, dire, écrire)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9966FF"/>
          </a:solidFill>
          <a:ln>
            <a:solidFill>
              <a:srgbClr val="99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0" name="Image 9" descr="alphabets,cloches d'école,leçons d'anglais,sacoches,sacs à dos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16632"/>
            <a:ext cx="804863" cy="742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335360"/>
          <a:ext cx="9906005" cy="38276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505"/>
                <a:gridCol w="1883500"/>
                <a:gridCol w="1883500"/>
                <a:gridCol w="1883500"/>
                <a:gridCol w="1883500"/>
                <a:gridCol w="1883500"/>
              </a:tblGrid>
              <a:tr h="218227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129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Lecture</a:t>
                      </a:r>
                      <a:endParaRPr lang="fr-FR" sz="1100" b="1" kern="1200" dirty="0">
                        <a:solidFill>
                          <a:schemeClr val="dk1"/>
                        </a:solidFill>
                        <a:latin typeface="Nothing You Could Say"/>
                        <a:ea typeface="Calibri"/>
                        <a:cs typeface="Calibri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b="0" u="none" dirty="0" smtClean="0"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718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Langage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oral</a:t>
                      </a:r>
                      <a:endParaRPr lang="fr-FR" sz="1100" b="1" kern="1200" dirty="0">
                        <a:solidFill>
                          <a:schemeClr val="dk1"/>
                        </a:solidFill>
                        <a:latin typeface="Nothing You Could Say"/>
                        <a:ea typeface="Calibri"/>
                        <a:cs typeface="Calibri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Clr>
                          <a:srgbClr val="808080"/>
                        </a:buClr>
                        <a:buFont typeface="Symbol"/>
                        <a:buNone/>
                      </a:pPr>
                      <a:endParaRPr lang="fr-FR" sz="1100" strike="sngStrike" dirty="0">
                        <a:solidFill>
                          <a:srgbClr val="FF0000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strike="noStrike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strike="noStrike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</a:tr>
              <a:tr h="1513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Rédaction</a:t>
                      </a:r>
                      <a:endParaRPr lang="fr-FR" sz="1100" b="1" kern="1200" dirty="0">
                        <a:solidFill>
                          <a:schemeClr val="dk1"/>
                        </a:solidFill>
                        <a:latin typeface="Nothing You Could Say"/>
                        <a:ea typeface="Calibri"/>
                        <a:cs typeface="Calibri"/>
                      </a:endParaRP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>
                        <a:solidFill>
                          <a:srgbClr val="FF0000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i="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- Mathématiques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931443" y="116635"/>
            <a:ext cx="780087" cy="730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980728"/>
          <a:ext cx="9906005" cy="46568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505"/>
                <a:gridCol w="1883500"/>
                <a:gridCol w="1883500"/>
                <a:gridCol w="1883500"/>
                <a:gridCol w="1883500"/>
                <a:gridCol w="1883500"/>
              </a:tblGrid>
              <a:tr h="322353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98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Nombres</a:t>
                      </a: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4275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Calcul</a:t>
                      </a:r>
                    </a:p>
                  </a:txBody>
                  <a:tcPr marL="74295" marR="74295" marT="0" marB="0" vert="vert27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b="1" kern="1200" dirty="0" smtClean="0">
                        <a:solidFill>
                          <a:schemeClr val="dk1"/>
                        </a:solidFill>
                        <a:latin typeface="Nothing You Could Say"/>
                        <a:ea typeface="Calibri"/>
                        <a:cs typeface="Calibri"/>
                      </a:endParaRPr>
                    </a:p>
                  </a:txBody>
                  <a:tcPr marL="74295" marR="74295" marT="0" marB="0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808080"/>
                        </a:buClr>
                        <a:buFont typeface="Symbol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Clr>
                          <a:srgbClr val="808080"/>
                        </a:buClr>
                        <a:buFont typeface="Symbol"/>
                        <a:buNone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Géométrie</a:t>
                      </a:r>
                    </a:p>
                  </a:txBody>
                  <a:tcPr marL="74295" marR="74295" marT="0" marB="0" vert="vert27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Clr>
                          <a:srgbClr val="808080"/>
                        </a:buClr>
                        <a:buFont typeface="Symbol"/>
                        <a:buNone/>
                      </a:pPr>
                      <a:endParaRPr lang="fr-FR" sz="1000" dirty="0" smtClean="0"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Grandeur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Mesure</a:t>
                      </a: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2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Nothing You Could Say"/>
                          <a:ea typeface="Calibri"/>
                          <a:cs typeface="Calibri"/>
                        </a:rPr>
                        <a:t>Raisonnement</a:t>
                      </a:r>
                    </a:p>
                  </a:txBody>
                  <a:tcPr marL="74295" marR="74295" marT="0" marB="0" vert="vert270" anchor="ctr"/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fr-FR" sz="1000" i="1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fr-FR" sz="1000" i="1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808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808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808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Anjelika Rose" pitchFamily="2" charset="0"/>
                        <a:ea typeface="Anjelika Rose" pitchFamily="2" charset="0"/>
                        <a:cs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– Anglais (CM2)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66467" y="188640"/>
            <a:ext cx="745063" cy="717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1" y="1484785"/>
          <a:ext cx="9906000" cy="28914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3223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264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rgbClr val="FFC000"/>
                          </a:solidFill>
                          <a:latin typeface="Anjelika Rose" pitchFamily="2" charset="0"/>
                          <a:ea typeface="Anjelika Rose" pitchFamily="2" charset="0"/>
                          <a:cs typeface="Times New Roman"/>
                        </a:rPr>
                        <a:t>Activités langagières</a:t>
                      </a:r>
                      <a:endParaRPr lang="fr-FR" sz="1100" b="1" kern="1200" dirty="0">
                        <a:solidFill>
                          <a:srgbClr val="FFC000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96996" marR="96996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C000"/>
                          </a:solidFill>
                          <a:latin typeface="Anjelika Rose" pitchFamily="2" charset="0"/>
                          <a:ea typeface="Anjelika Rose" pitchFamily="2" charset="0"/>
                          <a:cs typeface="Times New Roman"/>
                        </a:rPr>
                        <a:t>Activités langagières</a:t>
                      </a:r>
                      <a:endParaRPr lang="fr-FR" sz="1200" dirty="0">
                        <a:solidFill>
                          <a:srgbClr val="FFC000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C000"/>
                          </a:solidFill>
                          <a:latin typeface="Anjelika Rose" pitchFamily="2" charset="0"/>
                          <a:ea typeface="Anjelika Rose" pitchFamily="2" charset="0"/>
                          <a:cs typeface="Times New Roman"/>
                        </a:rPr>
                        <a:t>Activités langagières</a:t>
                      </a:r>
                      <a:endParaRPr lang="fr-FR" sz="1200" dirty="0">
                        <a:solidFill>
                          <a:srgbClr val="FFC000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C000"/>
                          </a:solidFill>
                          <a:latin typeface="Anjelika Rose" pitchFamily="2" charset="0"/>
                          <a:ea typeface="Anjelika Rose" pitchFamily="2" charset="0"/>
                          <a:cs typeface="Times New Roman"/>
                        </a:rPr>
                        <a:t>Activités langagières</a:t>
                      </a:r>
                      <a:endParaRPr lang="fr-FR" sz="1200" dirty="0">
                        <a:solidFill>
                          <a:srgbClr val="FFC000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C000"/>
                          </a:solidFill>
                          <a:latin typeface="Anjelika Rose" pitchFamily="2" charset="0"/>
                          <a:ea typeface="Anjelika Rose" pitchFamily="2" charset="0"/>
                          <a:cs typeface="Times New Roman"/>
                        </a:rPr>
                        <a:t>Activités langagières</a:t>
                      </a:r>
                      <a:endParaRPr lang="fr-FR" sz="1200" dirty="0">
                        <a:solidFill>
                          <a:srgbClr val="FFC000"/>
                        </a:solidFill>
                        <a:latin typeface="Anjelika Rose" pitchFamily="2" charset="0"/>
                        <a:ea typeface="Anjelika Rose" pitchFamily="2" charset="0"/>
                      </a:endParaRPr>
                    </a:p>
                  </a:txBody>
                  <a:tcPr marL="74295" marR="74295" marT="0" marB="0" anchor="ctr"/>
                </a:tc>
              </a:tr>
              <a:tr h="23042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3" pitchFamily="18" charset="2"/>
                        <a:buNone/>
                      </a:pPr>
                      <a:endParaRPr lang="fr-FR" sz="1100" dirty="0" smtClean="0">
                        <a:solidFill>
                          <a:srgbClr val="E36C0A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kern="1200" dirty="0" smtClean="0">
                        <a:solidFill>
                          <a:srgbClr val="E36C0A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kern="1200" dirty="0" smtClean="0">
                        <a:solidFill>
                          <a:srgbClr val="E36C0A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CCFF66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iamond Girl" pitchFamily="2" charset="0"/>
                <a:ea typeface="Diamond Girl" pitchFamily="2" charset="0"/>
              </a:rPr>
              <a:t>Progression/Programmation – Éducation civique et morale</a:t>
            </a:r>
            <a:endParaRPr lang="fr-FR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4471" y="332656"/>
            <a:ext cx="1754645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iamond Girl" pitchFamily="2" charset="0"/>
                <a:ea typeface="Diamond Girl" pitchFamily="2" charset="0"/>
              </a:rPr>
              <a:t>Année A</a:t>
            </a:r>
            <a:endParaRPr lang="fr-FR" sz="1400" dirty="0">
              <a:solidFill>
                <a:schemeClr val="tx1"/>
              </a:solidFill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iamond Girl" pitchFamily="2" charset="0"/>
                <a:ea typeface="Diamond Girl" pitchFamily="2" charset="0"/>
              </a:rPr>
              <a:t>CM</a:t>
            </a:r>
            <a:endParaRPr lang="fr-FR" sz="1400" b="1" dirty="0">
              <a:latin typeface="Diamond Girl" pitchFamily="2" charset="0"/>
              <a:ea typeface="Diamond Girl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6506" y="116632"/>
            <a:ext cx="1092121" cy="288032"/>
          </a:xfrm>
          <a:prstGeom prst="roundRect">
            <a:avLst/>
          </a:prstGeom>
          <a:solidFill>
            <a:srgbClr val="99FF33"/>
          </a:solidFill>
          <a:ln>
            <a:solidFill>
              <a:srgbClr val="99FF3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Diamond Girl" pitchFamily="2" charset="0"/>
                <a:ea typeface="Diamond Girl" pitchFamily="2" charset="0"/>
              </a:rPr>
              <a:t>2013-2014</a:t>
            </a:r>
            <a:endParaRPr lang="fr-FR" sz="1600" dirty="0">
              <a:solidFill>
                <a:schemeClr val="bg1"/>
              </a:solidFill>
              <a:latin typeface="Diamond Girl" pitchFamily="2" charset="0"/>
              <a:ea typeface="Diamond Girl" pitchFamily="2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1" y="1461080"/>
          <a:ext cx="9906000" cy="4055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26610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 1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2 (7S)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3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4 (6S)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Diamond Girl" pitchFamily="2" charset="0"/>
                          <a:ea typeface="Diamond Girl" pitchFamily="2" charset="0"/>
                        </a:rPr>
                        <a:t>Période 5 (9-10S)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Diamond Girl" pitchFamily="2" charset="0"/>
                        <a:ea typeface="Diamond Girl" pitchFamily="2" charset="0"/>
                      </a:endParaRPr>
                    </a:p>
                  </a:txBody>
                  <a:tcPr marL="99060" marR="99060"/>
                </a:tc>
              </a:tr>
              <a:tr h="266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Les règles</a:t>
                      </a:r>
                      <a:r>
                        <a:rPr lang="fr-FR" sz="1400" b="1" kern="1200" baseline="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D’OR</a:t>
                      </a: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Fiches de</a:t>
                      </a:r>
                      <a:r>
                        <a:rPr lang="fr-FR" sz="1400" b="1" kern="1200" baseline="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réflexion</a:t>
                      </a: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Fiches de</a:t>
                      </a:r>
                      <a:r>
                        <a:rPr lang="fr-FR" sz="1400" b="1" kern="1200" baseline="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réflexion</a:t>
                      </a: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Fiches de</a:t>
                      </a:r>
                      <a:r>
                        <a:rPr lang="fr-FR" sz="1400" b="1" kern="1200" baseline="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réflexion</a:t>
                      </a: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Fiches de</a:t>
                      </a:r>
                      <a:r>
                        <a:rPr lang="fr-FR" sz="1400" b="1" kern="1200" baseline="0" dirty="0" smtClean="0">
                          <a:solidFill>
                            <a:srgbClr val="92D050"/>
                          </a:solidFill>
                          <a:latin typeface="Diamond Girl" pitchFamily="2" charset="0"/>
                          <a:ea typeface="Diamond Girl" pitchFamily="2" charset="0"/>
                          <a:cs typeface="+mn-cs"/>
                        </a:rPr>
                        <a:t> réflexion</a:t>
                      </a: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135832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fr-FR" sz="1100" b="0" kern="1200" dirty="0" smtClean="0">
                        <a:solidFill>
                          <a:schemeClr val="tx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 row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99060" marR="99060"/>
                </a:tc>
                <a:tc rowSpan="3"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b="0" kern="1200" dirty="0" smtClean="0">
                        <a:solidFill>
                          <a:schemeClr val="tx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 row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808080"/>
                        </a:buClr>
                        <a:buFont typeface="Symbol"/>
                        <a:buNone/>
                      </a:pPr>
                      <a:endParaRPr lang="fr-FR" sz="1100" b="1" kern="1200" dirty="0" smtClean="0">
                        <a:solidFill>
                          <a:schemeClr val="tx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99060" marR="99060"/>
                </a:tc>
              </a:tr>
              <a:tr h="72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200" dirty="0">
                        <a:solidFill>
                          <a:srgbClr val="FF0000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72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400" b="1" kern="1200" dirty="0">
                        <a:solidFill>
                          <a:srgbClr val="92D050"/>
                        </a:solidFill>
                        <a:latin typeface="Diamond Girl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74295" marR="74295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892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8080"/>
                        </a:buClr>
                        <a:buSzTx/>
                        <a:buFont typeface="Symbol"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Anjelika Rose" pitchFamily="2" charset="0"/>
                        <a:ea typeface="Anjelika Rose" pitchFamily="2" charset="0"/>
                        <a:cs typeface="Times New Roman"/>
                      </a:endParaRPr>
                    </a:p>
                  </a:txBody>
                  <a:tcPr marL="74295" marR="74295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585" name="Picture 9" descr="https://encrypted-tbn1.gstatic.com/images?q=tbn:ANd9GcR_WIuRU-5cC2W5vAJIctR5ZNnifluZZPqWY9A5ZvLAJzU6CMCJ8A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13440" y="188640"/>
            <a:ext cx="831162" cy="738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474</Words>
  <Application>Microsoft Office PowerPoint</Application>
  <PresentationFormat>Format A4 (210 x 297 mm)</PresentationFormat>
  <Paragraphs>140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690</cp:revision>
  <dcterms:created xsi:type="dcterms:W3CDTF">2013-06-09T17:57:43Z</dcterms:created>
  <dcterms:modified xsi:type="dcterms:W3CDTF">2013-08-29T07:47:18Z</dcterms:modified>
</cp:coreProperties>
</file>