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2" r:id="rId3"/>
    <p:sldId id="273" r:id="rId4"/>
  </p:sldIdLst>
  <p:sldSz cx="9144000" cy="6858000" type="screen4x3"/>
  <p:notesSz cx="6858000" cy="97139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FFCC"/>
    <a:srgbClr val="EDDCAD"/>
    <a:srgbClr val="D1A62E"/>
    <a:srgbClr val="EEDDFF"/>
    <a:srgbClr val="E2C5FF"/>
    <a:srgbClr val="CCCCFF"/>
    <a:srgbClr val="DDF2FF"/>
    <a:srgbClr val="FFDCB9"/>
    <a:srgbClr val="FF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374" autoAdjust="0"/>
  </p:normalViewPr>
  <p:slideViewPr>
    <p:cSldViewPr>
      <p:cViewPr varScale="1">
        <p:scale>
          <a:sx n="111" d="100"/>
          <a:sy n="111" d="100"/>
        </p:scale>
        <p:origin x="153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83A4D-637D-496F-96C4-4EFFF217DCA2}" type="datetimeFigureOut">
              <a:rPr lang="fr-FR" smtClean="0"/>
              <a:pPr/>
              <a:t>11/07/2023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1B70A-1BC8-4F03-B387-200370477C9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83A4D-637D-496F-96C4-4EFFF217DCA2}" type="datetimeFigureOut">
              <a:rPr lang="fr-FR" smtClean="0"/>
              <a:pPr/>
              <a:t>11/07/2023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1B70A-1BC8-4F03-B387-200370477C9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1" y="366713"/>
            <a:ext cx="4476751" cy="780097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83A4D-637D-496F-96C4-4EFFF217DCA2}" type="datetimeFigureOut">
              <a:rPr lang="fr-FR" smtClean="0"/>
              <a:pPr/>
              <a:t>11/07/2023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1B70A-1BC8-4F03-B387-200370477C9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83A4D-637D-496F-96C4-4EFFF217DCA2}" type="datetimeFigureOut">
              <a:rPr lang="fr-FR" smtClean="0"/>
              <a:pPr/>
              <a:t>11/07/2023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1B70A-1BC8-4F03-B387-200370477C9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83A4D-637D-496F-96C4-4EFFF217DCA2}" type="datetimeFigureOut">
              <a:rPr lang="fr-FR" smtClean="0"/>
              <a:pPr/>
              <a:t>11/07/2023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1B70A-1BC8-4F03-B387-200370477C9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5052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83A4D-637D-496F-96C4-4EFFF217DCA2}" type="datetimeFigureOut">
              <a:rPr lang="fr-FR" smtClean="0"/>
              <a:pPr/>
              <a:t>11/07/2023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1B70A-1BC8-4F03-B387-200370477C9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83A4D-637D-496F-96C4-4EFFF217DCA2}" type="datetimeFigureOut">
              <a:rPr lang="fr-FR" smtClean="0"/>
              <a:pPr/>
              <a:t>11/07/2023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1B70A-1BC8-4F03-B387-200370477C9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83A4D-637D-496F-96C4-4EFFF217DCA2}" type="datetimeFigureOut">
              <a:rPr lang="fr-FR" smtClean="0"/>
              <a:pPr/>
              <a:t>11/07/2023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1B70A-1BC8-4F03-B387-200370477C9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83A4D-637D-496F-96C4-4EFFF217DCA2}" type="datetimeFigureOut">
              <a:rPr lang="fr-FR" smtClean="0"/>
              <a:pPr/>
              <a:t>11/07/2023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1B70A-1BC8-4F03-B387-200370477C9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83A4D-637D-496F-96C4-4EFFF217DCA2}" type="datetimeFigureOut">
              <a:rPr lang="fr-FR" smtClean="0"/>
              <a:pPr/>
              <a:t>11/07/2023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1B70A-1BC8-4F03-B387-200370477C9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83A4D-637D-496F-96C4-4EFFF217DCA2}" type="datetimeFigureOut">
              <a:rPr lang="fr-FR" smtClean="0"/>
              <a:pPr/>
              <a:t>11/07/2023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1B70A-1BC8-4F03-B387-200370477C9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083A4D-637D-496F-96C4-4EFFF217DCA2}" type="datetimeFigureOut">
              <a:rPr lang="fr-FR" smtClean="0"/>
              <a:pPr/>
              <a:t>11/07/2023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1B70A-1BC8-4F03-B387-200370477C9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svg"/><Relationship Id="rId18" Type="http://schemas.openxmlformats.org/officeDocument/2006/relationships/image" Target="../media/image18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12" Type="http://schemas.openxmlformats.org/officeDocument/2006/relationships/image" Target="../media/image12.png"/><Relationship Id="rId17" Type="http://schemas.openxmlformats.org/officeDocument/2006/relationships/image" Target="../media/image17.sv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20" Type="http://schemas.openxmlformats.org/officeDocument/2006/relationships/hyperlink" Target="https://fr.freepik.com/vecteurs-libre/conception-modele-arc-ciel-dessine-main_15441758.htm#&amp;position=3&amp;from_view=user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svg"/><Relationship Id="rId5" Type="http://schemas.openxmlformats.org/officeDocument/2006/relationships/image" Target="../media/image5.svg"/><Relationship Id="rId15" Type="http://schemas.openxmlformats.org/officeDocument/2006/relationships/image" Target="../media/image15.svg"/><Relationship Id="rId10" Type="http://schemas.openxmlformats.org/officeDocument/2006/relationships/image" Target="../media/image10.png"/><Relationship Id="rId19" Type="http://schemas.openxmlformats.org/officeDocument/2006/relationships/image" Target="../media/image19.svg"/><Relationship Id="rId4" Type="http://schemas.openxmlformats.org/officeDocument/2006/relationships/image" Target="../media/image4.png"/><Relationship Id="rId9" Type="http://schemas.openxmlformats.org/officeDocument/2006/relationships/image" Target="../media/image9.svg"/><Relationship Id="rId1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11.svg"/><Relationship Id="rId3" Type="http://schemas.openxmlformats.org/officeDocument/2006/relationships/image" Target="../media/image3.svg"/><Relationship Id="rId7" Type="http://schemas.openxmlformats.org/officeDocument/2006/relationships/image" Target="../media/image9.svg"/><Relationship Id="rId12" Type="http://schemas.openxmlformats.org/officeDocument/2006/relationships/image" Target="../media/image10.png"/><Relationship Id="rId2" Type="http://schemas.openxmlformats.org/officeDocument/2006/relationships/image" Target="../media/image2.png"/><Relationship Id="rId16" Type="http://schemas.openxmlformats.org/officeDocument/2006/relationships/hyperlink" Target="https://fr.freepik.com/vecteurs-libre/conception-modele-arc-ciel-dessine-main_15441758.htm#&amp;position=3&amp;from_view=user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7.svg"/><Relationship Id="rId5" Type="http://schemas.openxmlformats.org/officeDocument/2006/relationships/image" Target="../media/image5.svg"/><Relationship Id="rId15" Type="http://schemas.openxmlformats.org/officeDocument/2006/relationships/image" Target="../media/image15.svg"/><Relationship Id="rId10" Type="http://schemas.openxmlformats.org/officeDocument/2006/relationships/image" Target="../media/image6.png"/><Relationship Id="rId4" Type="http://schemas.openxmlformats.org/officeDocument/2006/relationships/image" Target="../media/image4.png"/><Relationship Id="rId9" Type="http://schemas.openxmlformats.org/officeDocument/2006/relationships/image" Target="../media/image21.svg"/><Relationship Id="rId1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7.svg"/><Relationship Id="rId7" Type="http://schemas.openxmlformats.org/officeDocument/2006/relationships/image" Target="../media/image13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svg"/><Relationship Id="rId10" Type="http://schemas.openxmlformats.org/officeDocument/2006/relationships/hyperlink" Target="https://fr.freepik.com/vecteurs-libre/conception-modele-arc-ciel-dessine-main_15441758.htm#&amp;position=3&amp;from_view=user" TargetMode="External"/><Relationship Id="rId4" Type="http://schemas.openxmlformats.org/officeDocument/2006/relationships/image" Target="../media/image10.png"/><Relationship Id="rId9" Type="http://schemas.openxmlformats.org/officeDocument/2006/relationships/image" Target="../media/image5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>
            <a:extLst>
              <a:ext uri="{FF2B5EF4-FFF2-40B4-BE49-F238E27FC236}">
                <a16:creationId xmlns:a16="http://schemas.microsoft.com/office/drawing/2014/main" id="{D0072C29-CEB4-4B23-85E8-382AC29B75BB}"/>
              </a:ext>
            </a:extLst>
          </p:cNvPr>
          <p:cNvSpPr/>
          <p:nvPr/>
        </p:nvSpPr>
        <p:spPr>
          <a:xfrm>
            <a:off x="1205468" y="103803"/>
            <a:ext cx="1080000" cy="6660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AF838DE-6A6C-4F64-AEE5-B12738AC2D15}"/>
              </a:ext>
            </a:extLst>
          </p:cNvPr>
          <p:cNvSpPr/>
          <p:nvPr/>
        </p:nvSpPr>
        <p:spPr>
          <a:xfrm>
            <a:off x="2498380" y="103803"/>
            <a:ext cx="1080000" cy="6660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D04444F-F7C0-429C-A7E5-7DBB21492927}"/>
              </a:ext>
            </a:extLst>
          </p:cNvPr>
          <p:cNvSpPr/>
          <p:nvPr/>
        </p:nvSpPr>
        <p:spPr>
          <a:xfrm>
            <a:off x="3763039" y="103803"/>
            <a:ext cx="1080000" cy="6660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3659CC7-4037-42A9-926A-F856CFD0127B}"/>
              </a:ext>
            </a:extLst>
          </p:cNvPr>
          <p:cNvSpPr/>
          <p:nvPr/>
        </p:nvSpPr>
        <p:spPr>
          <a:xfrm>
            <a:off x="5027698" y="103803"/>
            <a:ext cx="1080000" cy="6660000"/>
          </a:xfrm>
          <a:prstGeom prst="rect">
            <a:avLst/>
          </a:prstGeom>
          <a:solidFill>
            <a:srgbClr val="EED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CB5D36E1-6745-4453-B174-DDB3A6E7C402}"/>
              </a:ext>
            </a:extLst>
          </p:cNvPr>
          <p:cNvSpPr/>
          <p:nvPr/>
        </p:nvSpPr>
        <p:spPr>
          <a:xfrm>
            <a:off x="6292357" y="103803"/>
            <a:ext cx="1080000" cy="6660000"/>
          </a:xfrm>
          <a:prstGeom prst="rect">
            <a:avLst/>
          </a:prstGeom>
          <a:solidFill>
            <a:srgbClr val="EED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Rectangle : coins arrondis 40">
            <a:extLst>
              <a:ext uri="{FF2B5EF4-FFF2-40B4-BE49-F238E27FC236}">
                <a16:creationId xmlns:a16="http://schemas.microsoft.com/office/drawing/2014/main" id="{E9066D8A-2659-40D4-A79C-024F40B5F9A1}"/>
              </a:ext>
            </a:extLst>
          </p:cNvPr>
          <p:cNvSpPr/>
          <p:nvPr/>
        </p:nvSpPr>
        <p:spPr>
          <a:xfrm>
            <a:off x="6471742" y="383522"/>
            <a:ext cx="720080" cy="4536504"/>
          </a:xfrm>
          <a:prstGeom prst="roundRect">
            <a:avLst/>
          </a:prstGeom>
          <a:solidFill>
            <a:schemeClr val="bg1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r>
              <a:rPr lang="fr-FR" sz="3200" dirty="0">
                <a:solidFill>
                  <a:schemeClr val="tx1"/>
                </a:solidFill>
                <a:latin typeface="Aloha March" panose="02000500000000000000" pitchFamily="2" charset="0"/>
                <a:ea typeface="Always In My Heart" panose="02000603000000000000" pitchFamily="2" charset="0"/>
              </a:rPr>
              <a:t>   Français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A757E70-ADFD-400E-AB62-56C2F25F03B1}"/>
              </a:ext>
            </a:extLst>
          </p:cNvPr>
          <p:cNvSpPr/>
          <p:nvPr/>
        </p:nvSpPr>
        <p:spPr>
          <a:xfrm rot="16200000">
            <a:off x="6360702" y="515424"/>
            <a:ext cx="109998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oha March" panose="02000500000000000000" pitchFamily="2" charset="0"/>
                <a:ea typeface="Always In My Heart" panose="02000603000000000000" pitchFamily="2" charset="0"/>
              </a:rPr>
              <a:t>CE1</a:t>
            </a:r>
          </a:p>
        </p:txBody>
      </p: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1B0CBBF0-54A3-91AA-A3A5-465BABDA93AC}"/>
              </a:ext>
            </a:extLst>
          </p:cNvPr>
          <p:cNvSpPr/>
          <p:nvPr/>
        </p:nvSpPr>
        <p:spPr>
          <a:xfrm>
            <a:off x="5200305" y="383522"/>
            <a:ext cx="720080" cy="4536504"/>
          </a:xfrm>
          <a:prstGeom prst="roundRect">
            <a:avLst/>
          </a:prstGeom>
          <a:solidFill>
            <a:schemeClr val="bg1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r>
              <a:rPr lang="fr-FR" sz="3200" dirty="0">
                <a:solidFill>
                  <a:schemeClr val="tx1"/>
                </a:solidFill>
                <a:latin typeface="Aloha March" panose="02000500000000000000" pitchFamily="2" charset="0"/>
                <a:ea typeface="Always In My Heart" panose="02000603000000000000" pitchFamily="2" charset="0"/>
              </a:rPr>
              <a:t>   Maths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999752D-04AE-1645-9727-208BB0BCBF32}"/>
              </a:ext>
            </a:extLst>
          </p:cNvPr>
          <p:cNvSpPr/>
          <p:nvPr/>
        </p:nvSpPr>
        <p:spPr>
          <a:xfrm rot="16200000">
            <a:off x="5089265" y="515424"/>
            <a:ext cx="109998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oha March" panose="02000500000000000000" pitchFamily="2" charset="0"/>
                <a:ea typeface="Always In My Heart" panose="02000603000000000000" pitchFamily="2" charset="0"/>
              </a:rPr>
              <a:t>CE1</a:t>
            </a:r>
          </a:p>
        </p:txBody>
      </p:sp>
      <p:pic>
        <p:nvPicPr>
          <p:cNvPr id="20" name="Graphique 19">
            <a:extLst>
              <a:ext uri="{FF2B5EF4-FFF2-40B4-BE49-F238E27FC236}">
                <a16:creationId xmlns:a16="http://schemas.microsoft.com/office/drawing/2014/main" id="{9AB906F7-1DAE-FAD5-3216-6BC6D106E2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28068" y="5855551"/>
            <a:ext cx="923752" cy="908252"/>
          </a:xfrm>
          <a:prstGeom prst="rect">
            <a:avLst/>
          </a:prstGeom>
        </p:spPr>
      </p:pic>
      <p:pic>
        <p:nvPicPr>
          <p:cNvPr id="28" name="Graphique 27">
            <a:extLst>
              <a:ext uri="{FF2B5EF4-FFF2-40B4-BE49-F238E27FC236}">
                <a16:creationId xmlns:a16="http://schemas.microsoft.com/office/drawing/2014/main" id="{54B7A8B2-E7C3-2794-4E32-0BD4D810247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260645" y="5806754"/>
            <a:ext cx="968496" cy="952246"/>
          </a:xfrm>
          <a:prstGeom prst="rect">
            <a:avLst/>
          </a:prstGeom>
        </p:spPr>
      </p:pic>
      <p:pic>
        <p:nvPicPr>
          <p:cNvPr id="29" name="Graphique 28">
            <a:extLst>
              <a:ext uri="{FF2B5EF4-FFF2-40B4-BE49-F238E27FC236}">
                <a16:creationId xmlns:a16="http://schemas.microsoft.com/office/drawing/2014/main" id="{0317B838-A0CC-8774-9188-B1A5B0CC115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041945" y="6060408"/>
            <a:ext cx="1036800" cy="698592"/>
          </a:xfrm>
          <a:prstGeom prst="rect">
            <a:avLst/>
          </a:prstGeom>
        </p:spPr>
      </p:pic>
      <p:sp>
        <p:nvSpPr>
          <p:cNvPr id="31" name="Rectangle : coins arrondis 30">
            <a:extLst>
              <a:ext uri="{FF2B5EF4-FFF2-40B4-BE49-F238E27FC236}">
                <a16:creationId xmlns:a16="http://schemas.microsoft.com/office/drawing/2014/main" id="{08929167-A720-2D70-EE7F-BACA6E96AC70}"/>
              </a:ext>
            </a:extLst>
          </p:cNvPr>
          <p:cNvSpPr/>
          <p:nvPr/>
        </p:nvSpPr>
        <p:spPr>
          <a:xfrm>
            <a:off x="2682344" y="383522"/>
            <a:ext cx="720080" cy="4536504"/>
          </a:xfrm>
          <a:prstGeom prst="roundRect">
            <a:avLst/>
          </a:prstGeom>
          <a:solidFill>
            <a:schemeClr val="bg1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r>
              <a:rPr lang="fr-FR" sz="3200" dirty="0">
                <a:solidFill>
                  <a:schemeClr val="tx1"/>
                </a:solidFill>
                <a:latin typeface="Aloha March" panose="02000500000000000000" pitchFamily="2" charset="0"/>
                <a:ea typeface="Always In My Heart" panose="02000603000000000000" pitchFamily="2" charset="0"/>
              </a:rPr>
              <a:t>   Période en cours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327EDC6B-06F1-1291-E8BD-95A52DEF7956}"/>
              </a:ext>
            </a:extLst>
          </p:cNvPr>
          <p:cNvSpPr/>
          <p:nvPr/>
        </p:nvSpPr>
        <p:spPr>
          <a:xfrm>
            <a:off x="33139" y="99000"/>
            <a:ext cx="1080000" cy="6660000"/>
          </a:xfrm>
          <a:prstGeom prst="rect">
            <a:avLst/>
          </a:prstGeom>
          <a:solidFill>
            <a:srgbClr val="FF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8" name="Graphique 17">
            <a:extLst>
              <a:ext uri="{FF2B5EF4-FFF2-40B4-BE49-F238E27FC236}">
                <a16:creationId xmlns:a16="http://schemas.microsoft.com/office/drawing/2014/main" id="{B94B4BA9-FC77-260A-193C-9D811DD0AEE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521174" y="5855965"/>
            <a:ext cx="923330" cy="907838"/>
          </a:xfrm>
          <a:prstGeom prst="rect">
            <a:avLst/>
          </a:prstGeom>
        </p:spPr>
      </p:pic>
      <p:sp>
        <p:nvSpPr>
          <p:cNvPr id="46" name="Rectangle : coins arrondis 45">
            <a:extLst>
              <a:ext uri="{FF2B5EF4-FFF2-40B4-BE49-F238E27FC236}">
                <a16:creationId xmlns:a16="http://schemas.microsoft.com/office/drawing/2014/main" id="{C6B9316C-D266-8871-C45D-19E3E486F49F}"/>
              </a:ext>
            </a:extLst>
          </p:cNvPr>
          <p:cNvSpPr/>
          <p:nvPr/>
        </p:nvSpPr>
        <p:spPr>
          <a:xfrm>
            <a:off x="3964156" y="364138"/>
            <a:ext cx="720080" cy="4536504"/>
          </a:xfrm>
          <a:prstGeom prst="roundRect">
            <a:avLst/>
          </a:prstGeom>
          <a:solidFill>
            <a:schemeClr val="bg1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r>
              <a:rPr lang="fr-FR" sz="3200" dirty="0">
                <a:solidFill>
                  <a:schemeClr val="tx1"/>
                </a:solidFill>
                <a:latin typeface="Aloha March" panose="02000500000000000000" pitchFamily="2" charset="0"/>
                <a:ea typeface="Always In My Heart" panose="02000603000000000000" pitchFamily="2" charset="0"/>
              </a:rPr>
              <a:t>   Divers classe</a:t>
            </a:r>
          </a:p>
        </p:txBody>
      </p:sp>
      <p:sp>
        <p:nvSpPr>
          <p:cNvPr id="55" name="Rectangle : coins arrondis 54">
            <a:extLst>
              <a:ext uri="{FF2B5EF4-FFF2-40B4-BE49-F238E27FC236}">
                <a16:creationId xmlns:a16="http://schemas.microsoft.com/office/drawing/2014/main" id="{D9C19FB3-922E-2DBE-F684-4F97BDD0F5AE}"/>
              </a:ext>
            </a:extLst>
          </p:cNvPr>
          <p:cNvSpPr/>
          <p:nvPr/>
        </p:nvSpPr>
        <p:spPr>
          <a:xfrm>
            <a:off x="1400041" y="383522"/>
            <a:ext cx="720080" cy="4536504"/>
          </a:xfrm>
          <a:prstGeom prst="roundRect">
            <a:avLst/>
          </a:prstGeom>
          <a:solidFill>
            <a:schemeClr val="bg1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r>
              <a:rPr lang="fr-FR" sz="3200" dirty="0">
                <a:solidFill>
                  <a:schemeClr val="tx1"/>
                </a:solidFill>
                <a:latin typeface="Aloha March" panose="02000500000000000000" pitchFamily="2" charset="0"/>
                <a:ea typeface="Always In My Heart" panose="02000603000000000000" pitchFamily="2" charset="0"/>
              </a:rPr>
              <a:t>   Suivi des élèves</a:t>
            </a:r>
          </a:p>
        </p:txBody>
      </p:sp>
      <p:sp>
        <p:nvSpPr>
          <p:cNvPr id="59" name="Rectangle : coins arrondis 58">
            <a:extLst>
              <a:ext uri="{FF2B5EF4-FFF2-40B4-BE49-F238E27FC236}">
                <a16:creationId xmlns:a16="http://schemas.microsoft.com/office/drawing/2014/main" id="{B8683371-67F6-7080-CDD2-9A6AC8BF7986}"/>
              </a:ext>
            </a:extLst>
          </p:cNvPr>
          <p:cNvSpPr/>
          <p:nvPr/>
        </p:nvSpPr>
        <p:spPr>
          <a:xfrm>
            <a:off x="225119" y="383522"/>
            <a:ext cx="720080" cy="4536504"/>
          </a:xfrm>
          <a:prstGeom prst="roundRect">
            <a:avLst/>
          </a:prstGeom>
          <a:solidFill>
            <a:schemeClr val="bg1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r>
              <a:rPr lang="fr-FR" sz="3200" dirty="0">
                <a:solidFill>
                  <a:schemeClr val="tx1"/>
                </a:solidFill>
                <a:latin typeface="Aloha March" panose="02000500000000000000" pitchFamily="2" charset="0"/>
                <a:ea typeface="Always In My Heart" panose="02000603000000000000" pitchFamily="2" charset="0"/>
              </a:rPr>
              <a:t>   Anglais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E7C4FB12-B8E3-44AA-25DC-0B06B5ED4C88}"/>
              </a:ext>
            </a:extLst>
          </p:cNvPr>
          <p:cNvSpPr/>
          <p:nvPr/>
        </p:nvSpPr>
        <p:spPr>
          <a:xfrm rot="16200000">
            <a:off x="-399218" y="1037202"/>
            <a:ext cx="214353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oha March" panose="02000500000000000000" pitchFamily="2" charset="0"/>
                <a:ea typeface="Always In My Heart" panose="02000603000000000000" pitchFamily="2" charset="0"/>
              </a:rPr>
              <a:t>CP/CE1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96C4DB02-E2D7-B0F5-46C1-0F6165A3BE6F}"/>
              </a:ext>
            </a:extLst>
          </p:cNvPr>
          <p:cNvSpPr/>
          <p:nvPr/>
        </p:nvSpPr>
        <p:spPr>
          <a:xfrm>
            <a:off x="7510509" y="99000"/>
            <a:ext cx="1080000" cy="6660000"/>
          </a:xfrm>
          <a:prstGeom prst="rect">
            <a:avLst/>
          </a:prstGeom>
          <a:solidFill>
            <a:srgbClr val="FF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Rectangle : coins arrondis 64">
            <a:extLst>
              <a:ext uri="{FF2B5EF4-FFF2-40B4-BE49-F238E27FC236}">
                <a16:creationId xmlns:a16="http://schemas.microsoft.com/office/drawing/2014/main" id="{92170B56-A389-746B-82D0-CE73C2E76DB3}"/>
              </a:ext>
            </a:extLst>
          </p:cNvPr>
          <p:cNvSpPr/>
          <p:nvPr/>
        </p:nvSpPr>
        <p:spPr>
          <a:xfrm>
            <a:off x="7704957" y="383522"/>
            <a:ext cx="720080" cy="4536504"/>
          </a:xfrm>
          <a:prstGeom prst="roundRect">
            <a:avLst/>
          </a:prstGeom>
          <a:solidFill>
            <a:schemeClr val="bg1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r>
              <a:rPr lang="fr-FR" sz="3200" dirty="0">
                <a:solidFill>
                  <a:schemeClr val="tx1"/>
                </a:solidFill>
                <a:latin typeface="Aloha March" panose="02000500000000000000" pitchFamily="2" charset="0"/>
                <a:ea typeface="Always In My Heart" panose="02000603000000000000" pitchFamily="2" charset="0"/>
              </a:rPr>
              <a:t>   Q.L.M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0F987D8D-F1D4-137A-8744-3D125A798F31}"/>
              </a:ext>
            </a:extLst>
          </p:cNvPr>
          <p:cNvSpPr/>
          <p:nvPr/>
        </p:nvSpPr>
        <p:spPr>
          <a:xfrm rot="16200000">
            <a:off x="7080620" y="1037202"/>
            <a:ext cx="214353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oha March" panose="02000500000000000000" pitchFamily="2" charset="0"/>
                <a:ea typeface="Always In My Heart" panose="02000603000000000000" pitchFamily="2" charset="0"/>
              </a:rPr>
              <a:t>CP/CE1</a:t>
            </a:r>
          </a:p>
        </p:txBody>
      </p:sp>
      <p:pic>
        <p:nvPicPr>
          <p:cNvPr id="68" name="Graphique 67">
            <a:extLst>
              <a:ext uri="{FF2B5EF4-FFF2-40B4-BE49-F238E27FC236}">
                <a16:creationId xmlns:a16="http://schemas.microsoft.com/office/drawing/2014/main" id="{D4348789-0538-1C34-63BC-C24060C22DB7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324254" y="6073256"/>
            <a:ext cx="1011524" cy="681561"/>
          </a:xfrm>
          <a:prstGeom prst="rect">
            <a:avLst/>
          </a:prstGeom>
        </p:spPr>
      </p:pic>
      <p:pic>
        <p:nvPicPr>
          <p:cNvPr id="70" name="Graphique 69">
            <a:extLst>
              <a:ext uri="{FF2B5EF4-FFF2-40B4-BE49-F238E27FC236}">
                <a16:creationId xmlns:a16="http://schemas.microsoft.com/office/drawing/2014/main" id="{6857FE50-8010-17F0-0DB1-F9C4EE714BB4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7552614" y="6084068"/>
            <a:ext cx="992455" cy="668713"/>
          </a:xfrm>
          <a:prstGeom prst="rect">
            <a:avLst/>
          </a:prstGeom>
        </p:spPr>
      </p:pic>
      <p:pic>
        <p:nvPicPr>
          <p:cNvPr id="24" name="Graphique 23">
            <a:extLst>
              <a:ext uri="{FF2B5EF4-FFF2-40B4-BE49-F238E27FC236}">
                <a16:creationId xmlns:a16="http://schemas.microsoft.com/office/drawing/2014/main" id="{F300846E-3330-55AF-1182-E8C1A90A3472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64820" y="6147747"/>
            <a:ext cx="1057673" cy="618501"/>
          </a:xfrm>
          <a:prstGeom prst="rect">
            <a:avLst/>
          </a:prstGeom>
        </p:spPr>
      </p:pic>
      <p:pic>
        <p:nvPicPr>
          <p:cNvPr id="74" name="Graphique 73">
            <a:extLst>
              <a:ext uri="{FF2B5EF4-FFF2-40B4-BE49-F238E27FC236}">
                <a16:creationId xmlns:a16="http://schemas.microsoft.com/office/drawing/2014/main" id="{1A79FF20-8C36-EC9E-4F1F-F8444E10210E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3789699" y="260648"/>
            <a:ext cx="1034458" cy="987151"/>
          </a:xfrm>
          <a:prstGeom prst="rect">
            <a:avLst/>
          </a:prstGeom>
        </p:spPr>
      </p:pic>
      <p:pic>
        <p:nvPicPr>
          <p:cNvPr id="75" name="Graphique 74">
            <a:extLst>
              <a:ext uri="{FF2B5EF4-FFF2-40B4-BE49-F238E27FC236}">
                <a16:creationId xmlns:a16="http://schemas.microsoft.com/office/drawing/2014/main" id="{9DB0F12C-378E-3B4F-6101-CE79877808A8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1205468" y="228446"/>
            <a:ext cx="1034458" cy="987151"/>
          </a:xfrm>
          <a:prstGeom prst="rect">
            <a:avLst/>
          </a:prstGeom>
        </p:spPr>
      </p:pic>
      <p:pic>
        <p:nvPicPr>
          <p:cNvPr id="77" name="Graphique 76">
            <a:extLst>
              <a:ext uri="{FF2B5EF4-FFF2-40B4-BE49-F238E27FC236}">
                <a16:creationId xmlns:a16="http://schemas.microsoft.com/office/drawing/2014/main" id="{931CC0A8-CE65-E979-E621-A627C11E9332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2759681" y="215506"/>
            <a:ext cx="657225" cy="8382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27463B77-AF8A-DAFC-DE80-B8A5737A97D7}"/>
              </a:ext>
            </a:extLst>
          </p:cNvPr>
          <p:cNvSpPr/>
          <p:nvPr/>
        </p:nvSpPr>
        <p:spPr>
          <a:xfrm rot="16200000">
            <a:off x="8556883" y="6284164"/>
            <a:ext cx="1026243" cy="2628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108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© CENICIENTA</a:t>
            </a:r>
            <a:endParaRPr lang="fr-FR" sz="1108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B88DD76-4D22-CEDB-CF0E-3843A4931C23}"/>
              </a:ext>
            </a:extLst>
          </p:cNvPr>
          <p:cNvSpPr/>
          <p:nvPr/>
        </p:nvSpPr>
        <p:spPr>
          <a:xfrm rot="16200000">
            <a:off x="8527227" y="5284877"/>
            <a:ext cx="1085554" cy="2628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108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Images: </a:t>
            </a:r>
            <a:r>
              <a:rPr lang="fr-FR" sz="1108" dirty="0" err="1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  <a:hlinkClick r:id="rId20"/>
              </a:rPr>
              <a:t>Freepik</a:t>
            </a:r>
            <a:endParaRPr lang="fr-FR" sz="1108" dirty="0"/>
          </a:p>
        </p:txBody>
      </p:sp>
    </p:spTree>
    <p:extLst>
      <p:ext uri="{BB962C8B-B14F-4D97-AF65-F5344CB8AC3E}">
        <p14:creationId xmlns:p14="http://schemas.microsoft.com/office/powerpoint/2010/main" val="3673447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>
            <a:extLst>
              <a:ext uri="{FF2B5EF4-FFF2-40B4-BE49-F238E27FC236}">
                <a16:creationId xmlns:a16="http://schemas.microsoft.com/office/drawing/2014/main" id="{D0072C29-CEB4-4B23-85E8-382AC29B75BB}"/>
              </a:ext>
            </a:extLst>
          </p:cNvPr>
          <p:cNvSpPr/>
          <p:nvPr/>
        </p:nvSpPr>
        <p:spPr>
          <a:xfrm>
            <a:off x="70213" y="99000"/>
            <a:ext cx="1080000" cy="6660000"/>
          </a:xfrm>
          <a:prstGeom prst="rect">
            <a:avLst/>
          </a:prstGeom>
          <a:solidFill>
            <a:srgbClr val="DDF2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AF838DE-6A6C-4F64-AEE5-B12738AC2D15}"/>
              </a:ext>
            </a:extLst>
          </p:cNvPr>
          <p:cNvSpPr/>
          <p:nvPr/>
        </p:nvSpPr>
        <p:spPr>
          <a:xfrm>
            <a:off x="1363125" y="99000"/>
            <a:ext cx="1080000" cy="6660000"/>
          </a:xfrm>
          <a:prstGeom prst="rect">
            <a:avLst/>
          </a:prstGeom>
          <a:solidFill>
            <a:srgbClr val="DDF2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D04444F-F7C0-429C-A7E5-7DBB21492927}"/>
              </a:ext>
            </a:extLst>
          </p:cNvPr>
          <p:cNvSpPr/>
          <p:nvPr/>
        </p:nvSpPr>
        <p:spPr>
          <a:xfrm>
            <a:off x="2627784" y="99000"/>
            <a:ext cx="1080000" cy="6660000"/>
          </a:xfrm>
          <a:prstGeom prst="rect">
            <a:avLst/>
          </a:prstGeom>
          <a:solidFill>
            <a:srgbClr val="DDF2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0" name="Graphique 19">
            <a:extLst>
              <a:ext uri="{FF2B5EF4-FFF2-40B4-BE49-F238E27FC236}">
                <a16:creationId xmlns:a16="http://schemas.microsoft.com/office/drawing/2014/main" id="{9AB906F7-1DAE-FAD5-3216-6BC6D106E2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692813" y="5850748"/>
            <a:ext cx="923752" cy="908252"/>
          </a:xfrm>
          <a:prstGeom prst="rect">
            <a:avLst/>
          </a:prstGeom>
        </p:spPr>
      </p:pic>
      <p:pic>
        <p:nvPicPr>
          <p:cNvPr id="28" name="Graphique 27">
            <a:extLst>
              <a:ext uri="{FF2B5EF4-FFF2-40B4-BE49-F238E27FC236}">
                <a16:creationId xmlns:a16="http://schemas.microsoft.com/office/drawing/2014/main" id="{54B7A8B2-E7C3-2794-4E32-0BD4D810247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25390" y="5801951"/>
            <a:ext cx="968496" cy="952246"/>
          </a:xfrm>
          <a:prstGeom prst="rect">
            <a:avLst/>
          </a:prstGeom>
        </p:spPr>
      </p:pic>
      <p:pic>
        <p:nvPicPr>
          <p:cNvPr id="18" name="Graphique 17">
            <a:extLst>
              <a:ext uri="{FF2B5EF4-FFF2-40B4-BE49-F238E27FC236}">
                <a16:creationId xmlns:a16="http://schemas.microsoft.com/office/drawing/2014/main" id="{B94B4BA9-FC77-260A-193C-9D811DD0AEE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385919" y="5851162"/>
            <a:ext cx="923330" cy="907838"/>
          </a:xfrm>
          <a:prstGeom prst="rect">
            <a:avLst/>
          </a:prstGeom>
        </p:spPr>
      </p:pic>
      <p:sp>
        <p:nvSpPr>
          <p:cNvPr id="55" name="Rectangle : coins arrondis 54">
            <a:extLst>
              <a:ext uri="{FF2B5EF4-FFF2-40B4-BE49-F238E27FC236}">
                <a16:creationId xmlns:a16="http://schemas.microsoft.com/office/drawing/2014/main" id="{D9C19FB3-922E-2DBE-F684-4F97BDD0F5AE}"/>
              </a:ext>
            </a:extLst>
          </p:cNvPr>
          <p:cNvSpPr/>
          <p:nvPr/>
        </p:nvSpPr>
        <p:spPr>
          <a:xfrm>
            <a:off x="264786" y="378719"/>
            <a:ext cx="720080" cy="4536504"/>
          </a:xfrm>
          <a:prstGeom prst="roundRect">
            <a:avLst/>
          </a:prstGeom>
          <a:solidFill>
            <a:schemeClr val="bg1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fr-FR" sz="3200" dirty="0">
                <a:solidFill>
                  <a:schemeClr val="tx1"/>
                </a:solidFill>
                <a:latin typeface="Aloha March" panose="02000500000000000000" pitchFamily="2" charset="0"/>
                <a:ea typeface="Always In My Heart" panose="02000603000000000000" pitchFamily="2" charset="0"/>
              </a:rPr>
              <a:t>   Tour du monde</a:t>
            </a:r>
          </a:p>
          <a:p>
            <a:r>
              <a:rPr lang="fr-FR" dirty="0">
                <a:solidFill>
                  <a:schemeClr val="tx1"/>
                </a:solidFill>
                <a:latin typeface="Aloha March" panose="02000500000000000000" pitchFamily="2" charset="0"/>
                <a:ea typeface="Always In My Heart" panose="02000603000000000000" pitchFamily="2" charset="0"/>
              </a:rPr>
              <a:t>       </a:t>
            </a:r>
            <a:r>
              <a:rPr lang="fr-FR" dirty="0">
                <a:solidFill>
                  <a:schemeClr val="tx1"/>
                </a:solidFill>
                <a:latin typeface="Aloha March" panose="02000500000000000000" pitchFamily="2" charset="0"/>
                <a:ea typeface="Always In My Heart" panose="02000603000000000000" pitchFamily="2" charset="0"/>
                <a:sym typeface="Wingdings 3" panose="05040102010807070707" pitchFamily="18" charset="2"/>
              </a:rPr>
              <a:t> </a:t>
            </a:r>
            <a:r>
              <a:rPr lang="fr-FR" dirty="0">
                <a:solidFill>
                  <a:schemeClr val="tx1"/>
                </a:solidFill>
                <a:latin typeface="Aloha March" panose="02000500000000000000" pitchFamily="2" charset="0"/>
                <a:ea typeface="Always In My Heart" panose="02000603000000000000" pitchFamily="2" charset="0"/>
              </a:rPr>
              <a:t>Europe – Océanie - Pôle</a:t>
            </a:r>
          </a:p>
        </p:txBody>
      </p:sp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E602FFC2-D425-44D2-1A72-DC06BCF8316B}"/>
              </a:ext>
            </a:extLst>
          </p:cNvPr>
          <p:cNvSpPr/>
          <p:nvPr/>
        </p:nvSpPr>
        <p:spPr>
          <a:xfrm>
            <a:off x="1591672" y="378719"/>
            <a:ext cx="720080" cy="4536504"/>
          </a:xfrm>
          <a:prstGeom prst="roundRect">
            <a:avLst/>
          </a:prstGeom>
          <a:solidFill>
            <a:schemeClr val="bg1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fr-FR" sz="3200" dirty="0">
                <a:solidFill>
                  <a:schemeClr val="tx1"/>
                </a:solidFill>
                <a:latin typeface="Aloha March" panose="02000500000000000000" pitchFamily="2" charset="0"/>
                <a:ea typeface="Always In My Heart" panose="02000603000000000000" pitchFamily="2" charset="0"/>
              </a:rPr>
              <a:t>   Tour du monde</a:t>
            </a:r>
          </a:p>
          <a:p>
            <a:r>
              <a:rPr lang="fr-FR" dirty="0">
                <a:solidFill>
                  <a:schemeClr val="tx1"/>
                </a:solidFill>
                <a:latin typeface="Aloha March" panose="02000500000000000000" pitchFamily="2" charset="0"/>
                <a:ea typeface="Always In My Heart" panose="02000603000000000000" pitchFamily="2" charset="0"/>
              </a:rPr>
              <a:t>       </a:t>
            </a:r>
            <a:r>
              <a:rPr lang="fr-FR" dirty="0">
                <a:solidFill>
                  <a:schemeClr val="tx1"/>
                </a:solidFill>
                <a:latin typeface="Aloha March" panose="02000500000000000000" pitchFamily="2" charset="0"/>
                <a:ea typeface="Always In My Heart" panose="02000603000000000000" pitchFamily="2" charset="0"/>
                <a:sym typeface="Wingdings 3" panose="05040102010807070707" pitchFamily="18" charset="2"/>
              </a:rPr>
              <a:t> </a:t>
            </a:r>
            <a:r>
              <a:rPr lang="fr-FR" dirty="0">
                <a:solidFill>
                  <a:schemeClr val="tx1"/>
                </a:solidFill>
                <a:latin typeface="Aloha March" panose="02000500000000000000" pitchFamily="2" charset="0"/>
                <a:ea typeface="Always In My Heart" panose="02000603000000000000" pitchFamily="2" charset="0"/>
              </a:rPr>
              <a:t>Amérique</a:t>
            </a:r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4719DD0A-B7D2-6A95-46B6-F447EB04523B}"/>
              </a:ext>
            </a:extLst>
          </p:cNvPr>
          <p:cNvSpPr/>
          <p:nvPr/>
        </p:nvSpPr>
        <p:spPr>
          <a:xfrm>
            <a:off x="2822951" y="378719"/>
            <a:ext cx="720080" cy="4536504"/>
          </a:xfrm>
          <a:prstGeom prst="roundRect">
            <a:avLst/>
          </a:prstGeom>
          <a:solidFill>
            <a:schemeClr val="bg1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fr-FR" sz="3200" dirty="0">
                <a:solidFill>
                  <a:schemeClr val="tx1"/>
                </a:solidFill>
                <a:latin typeface="Aloha March" panose="02000500000000000000" pitchFamily="2" charset="0"/>
                <a:ea typeface="Always In My Heart" panose="02000603000000000000" pitchFamily="2" charset="0"/>
              </a:rPr>
              <a:t>   Tour du monde</a:t>
            </a:r>
          </a:p>
          <a:p>
            <a:r>
              <a:rPr lang="fr-FR" dirty="0">
                <a:solidFill>
                  <a:schemeClr val="tx1"/>
                </a:solidFill>
                <a:latin typeface="Aloha March" panose="02000500000000000000" pitchFamily="2" charset="0"/>
                <a:ea typeface="Always In My Heart" panose="02000603000000000000" pitchFamily="2" charset="0"/>
              </a:rPr>
              <a:t>       </a:t>
            </a:r>
            <a:r>
              <a:rPr lang="fr-FR" dirty="0">
                <a:solidFill>
                  <a:schemeClr val="tx1"/>
                </a:solidFill>
                <a:latin typeface="Aloha March" panose="02000500000000000000" pitchFamily="2" charset="0"/>
                <a:ea typeface="Always In My Heart" panose="02000603000000000000" pitchFamily="2" charset="0"/>
                <a:sym typeface="Wingdings 3" panose="05040102010807070707" pitchFamily="18" charset="2"/>
              </a:rPr>
              <a:t></a:t>
            </a:r>
            <a:r>
              <a:rPr lang="fr-FR" dirty="0">
                <a:solidFill>
                  <a:schemeClr val="tx1"/>
                </a:solidFill>
                <a:latin typeface="Aloha March" panose="02000500000000000000" pitchFamily="2" charset="0"/>
                <a:ea typeface="Always In My Heart" panose="02000603000000000000" pitchFamily="2" charset="0"/>
              </a:rPr>
              <a:t> Asie - Afrique</a:t>
            </a:r>
          </a:p>
        </p:txBody>
      </p:sp>
      <p:pic>
        <p:nvPicPr>
          <p:cNvPr id="23" name="Graphique 22">
            <a:extLst>
              <a:ext uri="{FF2B5EF4-FFF2-40B4-BE49-F238E27FC236}">
                <a16:creationId xmlns:a16="http://schemas.microsoft.com/office/drawing/2014/main" id="{4A225238-A3C2-1D3A-B1E1-D1BE6639150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25390" y="183837"/>
            <a:ext cx="966282" cy="864882"/>
          </a:xfrm>
          <a:prstGeom prst="rect">
            <a:avLst/>
          </a:prstGeom>
        </p:spPr>
      </p:pic>
      <p:pic>
        <p:nvPicPr>
          <p:cNvPr id="25" name="Graphique 24">
            <a:extLst>
              <a:ext uri="{FF2B5EF4-FFF2-40B4-BE49-F238E27FC236}">
                <a16:creationId xmlns:a16="http://schemas.microsoft.com/office/drawing/2014/main" id="{C4682BB8-A96F-0680-5191-9437466DA48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419984" y="186420"/>
            <a:ext cx="966282" cy="864882"/>
          </a:xfrm>
          <a:prstGeom prst="rect">
            <a:avLst/>
          </a:prstGeom>
        </p:spPr>
      </p:pic>
      <p:pic>
        <p:nvPicPr>
          <p:cNvPr id="26" name="Graphique 25">
            <a:extLst>
              <a:ext uri="{FF2B5EF4-FFF2-40B4-BE49-F238E27FC236}">
                <a16:creationId xmlns:a16="http://schemas.microsoft.com/office/drawing/2014/main" id="{3363F6B5-2B66-4D65-803E-890D2E654CA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684643" y="183837"/>
            <a:ext cx="966282" cy="864882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1877C9D6-3A8C-D194-E665-CB8F5DEBA231}"/>
              </a:ext>
            </a:extLst>
          </p:cNvPr>
          <p:cNvSpPr/>
          <p:nvPr/>
        </p:nvSpPr>
        <p:spPr>
          <a:xfrm>
            <a:off x="5027698" y="103803"/>
            <a:ext cx="1080000" cy="6660000"/>
          </a:xfrm>
          <a:prstGeom prst="rect">
            <a:avLst/>
          </a:prstGeom>
          <a:solidFill>
            <a:srgbClr val="FFDC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EB66340-6BB8-500B-66DA-778156B8A763}"/>
              </a:ext>
            </a:extLst>
          </p:cNvPr>
          <p:cNvSpPr/>
          <p:nvPr/>
        </p:nvSpPr>
        <p:spPr>
          <a:xfrm>
            <a:off x="6292357" y="103803"/>
            <a:ext cx="1080000" cy="6660000"/>
          </a:xfrm>
          <a:prstGeom prst="rect">
            <a:avLst/>
          </a:prstGeom>
          <a:solidFill>
            <a:srgbClr val="FFDC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Rectangle : coins arrondis 32">
            <a:extLst>
              <a:ext uri="{FF2B5EF4-FFF2-40B4-BE49-F238E27FC236}">
                <a16:creationId xmlns:a16="http://schemas.microsoft.com/office/drawing/2014/main" id="{368626BA-D81D-0B25-064F-E092FA278097}"/>
              </a:ext>
            </a:extLst>
          </p:cNvPr>
          <p:cNvSpPr/>
          <p:nvPr/>
        </p:nvSpPr>
        <p:spPr>
          <a:xfrm>
            <a:off x="6471742" y="383522"/>
            <a:ext cx="720080" cy="4536504"/>
          </a:xfrm>
          <a:prstGeom prst="roundRect">
            <a:avLst/>
          </a:prstGeom>
          <a:solidFill>
            <a:schemeClr val="bg1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r>
              <a:rPr lang="fr-FR" sz="3200" dirty="0">
                <a:solidFill>
                  <a:schemeClr val="tx1"/>
                </a:solidFill>
                <a:latin typeface="Aloha March" panose="02000500000000000000" pitchFamily="2" charset="0"/>
                <a:ea typeface="Always In My Heart" panose="02000603000000000000" pitchFamily="2" charset="0"/>
              </a:rPr>
              <a:t>   Français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7F8B2F50-8F91-9303-3165-E3086C175155}"/>
              </a:ext>
            </a:extLst>
          </p:cNvPr>
          <p:cNvSpPr/>
          <p:nvPr/>
        </p:nvSpPr>
        <p:spPr>
          <a:xfrm rot="16200000">
            <a:off x="6468904" y="515424"/>
            <a:ext cx="88357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oha March" panose="02000500000000000000" pitchFamily="2" charset="0"/>
                <a:ea typeface="Always In My Heart" panose="02000603000000000000" pitchFamily="2" charset="0"/>
              </a:rPr>
              <a:t>CP</a:t>
            </a:r>
          </a:p>
        </p:txBody>
      </p:sp>
      <p:sp>
        <p:nvSpPr>
          <p:cNvPr id="37" name="Rectangle : coins arrondis 36">
            <a:extLst>
              <a:ext uri="{FF2B5EF4-FFF2-40B4-BE49-F238E27FC236}">
                <a16:creationId xmlns:a16="http://schemas.microsoft.com/office/drawing/2014/main" id="{942CD0E3-1CD3-DFF3-A939-34D75A6AB390}"/>
              </a:ext>
            </a:extLst>
          </p:cNvPr>
          <p:cNvSpPr/>
          <p:nvPr/>
        </p:nvSpPr>
        <p:spPr>
          <a:xfrm>
            <a:off x="5200305" y="383522"/>
            <a:ext cx="720080" cy="4536504"/>
          </a:xfrm>
          <a:prstGeom prst="roundRect">
            <a:avLst/>
          </a:prstGeom>
          <a:solidFill>
            <a:schemeClr val="bg1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r>
              <a:rPr lang="fr-FR" sz="3200" dirty="0">
                <a:solidFill>
                  <a:schemeClr val="tx1"/>
                </a:solidFill>
                <a:latin typeface="Aloha March" panose="02000500000000000000" pitchFamily="2" charset="0"/>
                <a:ea typeface="Always In My Heart" panose="02000603000000000000" pitchFamily="2" charset="0"/>
              </a:rPr>
              <a:t>   Maths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FECBAF69-65CA-8987-00D3-FD2377029CF2}"/>
              </a:ext>
            </a:extLst>
          </p:cNvPr>
          <p:cNvSpPr/>
          <p:nvPr/>
        </p:nvSpPr>
        <p:spPr>
          <a:xfrm rot="16200000">
            <a:off x="5197467" y="515424"/>
            <a:ext cx="88357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oha March" panose="02000500000000000000" pitchFamily="2" charset="0"/>
                <a:ea typeface="Always In My Heart" panose="02000603000000000000" pitchFamily="2" charset="0"/>
              </a:rPr>
              <a:t>CP</a:t>
            </a:r>
          </a:p>
        </p:txBody>
      </p:sp>
      <p:pic>
        <p:nvPicPr>
          <p:cNvPr id="42" name="Graphique 41">
            <a:extLst>
              <a:ext uri="{FF2B5EF4-FFF2-40B4-BE49-F238E27FC236}">
                <a16:creationId xmlns:a16="http://schemas.microsoft.com/office/drawing/2014/main" id="{AABE6063-DE13-E13C-FCF3-0DA34383854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041945" y="6060408"/>
            <a:ext cx="1036800" cy="698592"/>
          </a:xfrm>
          <a:prstGeom prst="rect">
            <a:avLst/>
          </a:prstGeom>
        </p:spPr>
      </p:pic>
      <p:pic>
        <p:nvPicPr>
          <p:cNvPr id="48" name="Graphique 47">
            <a:extLst>
              <a:ext uri="{FF2B5EF4-FFF2-40B4-BE49-F238E27FC236}">
                <a16:creationId xmlns:a16="http://schemas.microsoft.com/office/drawing/2014/main" id="{E822EC00-3724-95A9-34B4-3A7AC9ACBF1A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6324254" y="6073256"/>
            <a:ext cx="1011524" cy="681561"/>
          </a:xfrm>
          <a:prstGeom prst="rect">
            <a:avLst/>
          </a:prstGeom>
        </p:spPr>
      </p:pic>
      <p:sp>
        <p:nvSpPr>
          <p:cNvPr id="50" name="Rectangle 49">
            <a:extLst>
              <a:ext uri="{FF2B5EF4-FFF2-40B4-BE49-F238E27FC236}">
                <a16:creationId xmlns:a16="http://schemas.microsoft.com/office/drawing/2014/main" id="{8B7CC3FB-BF47-0945-8ECA-AAAF580B89D2}"/>
              </a:ext>
            </a:extLst>
          </p:cNvPr>
          <p:cNvSpPr/>
          <p:nvPr/>
        </p:nvSpPr>
        <p:spPr>
          <a:xfrm>
            <a:off x="7492447" y="94197"/>
            <a:ext cx="1080000" cy="6660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Rectangle : coins arrondis 50">
            <a:extLst>
              <a:ext uri="{FF2B5EF4-FFF2-40B4-BE49-F238E27FC236}">
                <a16:creationId xmlns:a16="http://schemas.microsoft.com/office/drawing/2014/main" id="{445CFA9C-9A7A-EDFA-1DE8-427515779AF3}"/>
              </a:ext>
            </a:extLst>
          </p:cNvPr>
          <p:cNvSpPr/>
          <p:nvPr/>
        </p:nvSpPr>
        <p:spPr>
          <a:xfrm>
            <a:off x="7684427" y="378719"/>
            <a:ext cx="720080" cy="4536504"/>
          </a:xfrm>
          <a:prstGeom prst="roundRect">
            <a:avLst/>
          </a:prstGeom>
          <a:solidFill>
            <a:schemeClr val="bg1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r>
              <a:rPr lang="fr-FR" sz="3200" dirty="0">
                <a:solidFill>
                  <a:schemeClr val="tx1"/>
                </a:solidFill>
                <a:latin typeface="Aloha March" panose="02000500000000000000" pitchFamily="2" charset="0"/>
                <a:ea typeface="Always In My Heart" panose="02000603000000000000" pitchFamily="2" charset="0"/>
              </a:rPr>
              <a:t>   Ateliers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A02568FC-0A81-A31C-A4E6-A1DA1402E28F}"/>
              </a:ext>
            </a:extLst>
          </p:cNvPr>
          <p:cNvSpPr/>
          <p:nvPr/>
        </p:nvSpPr>
        <p:spPr>
          <a:xfrm rot="16200000">
            <a:off x="7060090" y="1032399"/>
            <a:ext cx="214353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oha March" panose="02000500000000000000" pitchFamily="2" charset="0"/>
                <a:ea typeface="Always In My Heart" panose="02000603000000000000" pitchFamily="2" charset="0"/>
              </a:rPr>
              <a:t>CP/CE1</a:t>
            </a:r>
          </a:p>
        </p:txBody>
      </p:sp>
      <p:pic>
        <p:nvPicPr>
          <p:cNvPr id="53" name="Graphique 52">
            <a:extLst>
              <a:ext uri="{FF2B5EF4-FFF2-40B4-BE49-F238E27FC236}">
                <a16:creationId xmlns:a16="http://schemas.microsoft.com/office/drawing/2014/main" id="{976BBC41-22ED-7F76-C3B9-466B2E7C4108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7524128" y="6142944"/>
            <a:ext cx="1057673" cy="618501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80E69FB-2CAD-B839-2C54-70CDB9147D0D}"/>
              </a:ext>
            </a:extLst>
          </p:cNvPr>
          <p:cNvSpPr/>
          <p:nvPr/>
        </p:nvSpPr>
        <p:spPr>
          <a:xfrm rot="16200000">
            <a:off x="8556883" y="6284164"/>
            <a:ext cx="1026243" cy="2628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108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© CENICIENTA</a:t>
            </a:r>
            <a:endParaRPr lang="fr-FR" sz="1108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5EBD03D-39C8-EC98-E81D-7AABF5A0F04A}"/>
              </a:ext>
            </a:extLst>
          </p:cNvPr>
          <p:cNvSpPr/>
          <p:nvPr/>
        </p:nvSpPr>
        <p:spPr>
          <a:xfrm rot="16200000">
            <a:off x="8527227" y="5284877"/>
            <a:ext cx="1085554" cy="2628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108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Images: </a:t>
            </a:r>
            <a:r>
              <a:rPr lang="fr-FR" sz="1108" dirty="0" err="1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  <a:hlinkClick r:id="rId16"/>
              </a:rPr>
              <a:t>Freepik</a:t>
            </a:r>
            <a:endParaRPr lang="fr-FR" sz="1108" dirty="0"/>
          </a:p>
        </p:txBody>
      </p:sp>
    </p:spTree>
    <p:extLst>
      <p:ext uri="{BB962C8B-B14F-4D97-AF65-F5344CB8AC3E}">
        <p14:creationId xmlns:p14="http://schemas.microsoft.com/office/powerpoint/2010/main" val="2232227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>
            <a:extLst>
              <a:ext uri="{FF2B5EF4-FFF2-40B4-BE49-F238E27FC236}">
                <a16:creationId xmlns:a16="http://schemas.microsoft.com/office/drawing/2014/main" id="{83659CC7-4037-42A9-926A-F856CFD0127B}"/>
              </a:ext>
            </a:extLst>
          </p:cNvPr>
          <p:cNvSpPr/>
          <p:nvPr/>
        </p:nvSpPr>
        <p:spPr>
          <a:xfrm>
            <a:off x="2227341" y="103803"/>
            <a:ext cx="1080000" cy="6660000"/>
          </a:xfrm>
          <a:prstGeom prst="rect">
            <a:avLst/>
          </a:prstGeom>
          <a:solidFill>
            <a:srgbClr val="CC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CB5D36E1-6745-4453-B174-DDB3A6E7C402}"/>
              </a:ext>
            </a:extLst>
          </p:cNvPr>
          <p:cNvSpPr/>
          <p:nvPr/>
        </p:nvSpPr>
        <p:spPr>
          <a:xfrm>
            <a:off x="3492000" y="103803"/>
            <a:ext cx="1080000" cy="6660000"/>
          </a:xfrm>
          <a:prstGeom prst="rect">
            <a:avLst/>
          </a:prstGeom>
          <a:solidFill>
            <a:srgbClr val="CC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Rectangle : coins arrondis 40">
            <a:extLst>
              <a:ext uri="{FF2B5EF4-FFF2-40B4-BE49-F238E27FC236}">
                <a16:creationId xmlns:a16="http://schemas.microsoft.com/office/drawing/2014/main" id="{E9066D8A-2659-40D4-A79C-024F40B5F9A1}"/>
              </a:ext>
            </a:extLst>
          </p:cNvPr>
          <p:cNvSpPr/>
          <p:nvPr/>
        </p:nvSpPr>
        <p:spPr>
          <a:xfrm>
            <a:off x="3671385" y="383522"/>
            <a:ext cx="720080" cy="4536504"/>
          </a:xfrm>
          <a:prstGeom prst="roundRect">
            <a:avLst/>
          </a:prstGeom>
          <a:solidFill>
            <a:schemeClr val="bg1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r>
              <a:rPr lang="fr-FR" sz="3200" dirty="0">
                <a:solidFill>
                  <a:schemeClr val="tx1"/>
                </a:solidFill>
                <a:latin typeface="Aloha March" panose="02000500000000000000" pitchFamily="2" charset="0"/>
                <a:ea typeface="Always In My Heart" panose="02000603000000000000" pitchFamily="2" charset="0"/>
              </a:rPr>
              <a:t>   Lecture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A757E70-ADFD-400E-AB62-56C2F25F03B1}"/>
              </a:ext>
            </a:extLst>
          </p:cNvPr>
          <p:cNvSpPr/>
          <p:nvPr/>
        </p:nvSpPr>
        <p:spPr>
          <a:xfrm rot="16200000">
            <a:off x="3483400" y="515424"/>
            <a:ext cx="125386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oha March" panose="02000500000000000000" pitchFamily="2" charset="0"/>
                <a:ea typeface="Always In My Heart" panose="02000603000000000000" pitchFamily="2" charset="0"/>
              </a:rPr>
              <a:t>CE2</a:t>
            </a:r>
          </a:p>
        </p:txBody>
      </p: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1B0CBBF0-54A3-91AA-A3A5-465BABDA93AC}"/>
              </a:ext>
            </a:extLst>
          </p:cNvPr>
          <p:cNvSpPr/>
          <p:nvPr/>
        </p:nvSpPr>
        <p:spPr>
          <a:xfrm>
            <a:off x="2399948" y="383522"/>
            <a:ext cx="720080" cy="4536504"/>
          </a:xfrm>
          <a:prstGeom prst="roundRect">
            <a:avLst/>
          </a:prstGeom>
          <a:solidFill>
            <a:schemeClr val="bg1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r>
              <a:rPr lang="fr-FR" sz="3200" dirty="0">
                <a:solidFill>
                  <a:schemeClr val="tx1"/>
                </a:solidFill>
                <a:latin typeface="Aloha March" panose="02000500000000000000" pitchFamily="2" charset="0"/>
                <a:ea typeface="Always In My Heart" panose="02000603000000000000" pitchFamily="2" charset="0"/>
              </a:rPr>
              <a:t>   Maths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999752D-04AE-1645-9727-208BB0BCBF32}"/>
              </a:ext>
            </a:extLst>
          </p:cNvPr>
          <p:cNvSpPr/>
          <p:nvPr/>
        </p:nvSpPr>
        <p:spPr>
          <a:xfrm rot="16200000">
            <a:off x="2211963" y="515424"/>
            <a:ext cx="125386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oha March" panose="02000500000000000000" pitchFamily="2" charset="0"/>
                <a:ea typeface="Always In My Heart" panose="02000603000000000000" pitchFamily="2" charset="0"/>
              </a:rPr>
              <a:t>CE2</a:t>
            </a:r>
          </a:p>
        </p:txBody>
      </p:sp>
      <p:pic>
        <p:nvPicPr>
          <p:cNvPr id="29" name="Graphique 28">
            <a:extLst>
              <a:ext uri="{FF2B5EF4-FFF2-40B4-BE49-F238E27FC236}">
                <a16:creationId xmlns:a16="http://schemas.microsoft.com/office/drawing/2014/main" id="{0317B838-A0CC-8774-9188-B1A5B0CC11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241588" y="6060408"/>
            <a:ext cx="1036800" cy="698592"/>
          </a:xfrm>
          <a:prstGeom prst="rect">
            <a:avLst/>
          </a:prstGeom>
        </p:spPr>
      </p:pic>
      <p:pic>
        <p:nvPicPr>
          <p:cNvPr id="68" name="Graphique 67">
            <a:extLst>
              <a:ext uri="{FF2B5EF4-FFF2-40B4-BE49-F238E27FC236}">
                <a16:creationId xmlns:a16="http://schemas.microsoft.com/office/drawing/2014/main" id="{D4348789-0538-1C34-63BC-C24060C22DB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523897" y="6073256"/>
            <a:ext cx="1011524" cy="681561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496698CB-40BD-2EDD-AD1F-E058FB175415}"/>
              </a:ext>
            </a:extLst>
          </p:cNvPr>
          <p:cNvSpPr/>
          <p:nvPr/>
        </p:nvSpPr>
        <p:spPr>
          <a:xfrm>
            <a:off x="72008" y="81368"/>
            <a:ext cx="2016000" cy="6660000"/>
          </a:xfrm>
          <a:prstGeom prst="rect">
            <a:avLst/>
          </a:prstGeom>
          <a:solidFill>
            <a:srgbClr val="CC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53DEC735-D7E0-BB25-11F4-198973CA6F90}"/>
              </a:ext>
            </a:extLst>
          </p:cNvPr>
          <p:cNvSpPr/>
          <p:nvPr/>
        </p:nvSpPr>
        <p:spPr>
          <a:xfrm>
            <a:off x="251520" y="383522"/>
            <a:ext cx="1656184" cy="4536504"/>
          </a:xfrm>
          <a:prstGeom prst="roundRect">
            <a:avLst/>
          </a:prstGeom>
          <a:solidFill>
            <a:schemeClr val="bg1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fr-FR" sz="3200" dirty="0">
                <a:solidFill>
                  <a:schemeClr val="tx1"/>
                </a:solidFill>
                <a:latin typeface="Aloha March" panose="02000500000000000000" pitchFamily="2" charset="0"/>
                <a:ea typeface="Always In My Heart" panose="02000603000000000000" pitchFamily="2" charset="0"/>
              </a:rPr>
              <a:t>   Français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64DCF25-2CD4-214F-5D86-D8B882155A22}"/>
              </a:ext>
            </a:extLst>
          </p:cNvPr>
          <p:cNvSpPr/>
          <p:nvPr/>
        </p:nvSpPr>
        <p:spPr>
          <a:xfrm rot="16200000">
            <a:off x="531072" y="515424"/>
            <a:ext cx="1253869" cy="92333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fr-FR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oha March" panose="02000500000000000000" pitchFamily="2" charset="0"/>
                <a:ea typeface="Always In My Heart" panose="02000603000000000000" pitchFamily="2" charset="0"/>
              </a:rPr>
              <a:t>CE2</a:t>
            </a:r>
          </a:p>
        </p:txBody>
      </p:sp>
      <p:pic>
        <p:nvPicPr>
          <p:cNvPr id="12" name="Graphique 11">
            <a:extLst>
              <a:ext uri="{FF2B5EF4-FFF2-40B4-BE49-F238E27FC236}">
                <a16:creationId xmlns:a16="http://schemas.microsoft.com/office/drawing/2014/main" id="{85CC8687-57E1-E576-598A-9696307577E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48226" y="5784874"/>
            <a:ext cx="1419559" cy="956494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D444AE81-F392-BEEE-3C52-131EC1C65EBD}"/>
              </a:ext>
            </a:extLst>
          </p:cNvPr>
          <p:cNvSpPr/>
          <p:nvPr/>
        </p:nvSpPr>
        <p:spPr>
          <a:xfrm>
            <a:off x="4727135" y="94817"/>
            <a:ext cx="2016000" cy="6660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9F7803F6-0B71-EF6D-3CAE-606A50163C53}"/>
              </a:ext>
            </a:extLst>
          </p:cNvPr>
          <p:cNvSpPr/>
          <p:nvPr/>
        </p:nvSpPr>
        <p:spPr>
          <a:xfrm>
            <a:off x="4906647" y="396971"/>
            <a:ext cx="1656184" cy="4536504"/>
          </a:xfrm>
          <a:prstGeom prst="roundRect">
            <a:avLst/>
          </a:prstGeom>
          <a:solidFill>
            <a:schemeClr val="bg1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fr-FR" sz="3200" dirty="0">
                <a:solidFill>
                  <a:schemeClr val="tx1"/>
                </a:solidFill>
                <a:latin typeface="Aloha March" panose="02000500000000000000" pitchFamily="2" charset="0"/>
                <a:ea typeface="Always In My Heart" panose="02000603000000000000" pitchFamily="2" charset="0"/>
              </a:rPr>
              <a:t>   Ateliers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928DAC4-7A92-0FD8-BCAA-C4988E2A836C}"/>
              </a:ext>
            </a:extLst>
          </p:cNvPr>
          <p:cNvSpPr/>
          <p:nvPr/>
        </p:nvSpPr>
        <p:spPr>
          <a:xfrm rot="16200000">
            <a:off x="4741367" y="959462"/>
            <a:ext cx="2143537" cy="92333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fr-FR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oha March" panose="02000500000000000000" pitchFamily="2" charset="0"/>
                <a:ea typeface="Always In My Heart" panose="02000603000000000000" pitchFamily="2" charset="0"/>
              </a:rPr>
              <a:t>CP/CE1</a:t>
            </a:r>
          </a:p>
        </p:txBody>
      </p:sp>
      <p:pic>
        <p:nvPicPr>
          <p:cNvPr id="19" name="Graphique 18">
            <a:extLst>
              <a:ext uri="{FF2B5EF4-FFF2-40B4-BE49-F238E27FC236}">
                <a16:creationId xmlns:a16="http://schemas.microsoft.com/office/drawing/2014/main" id="{DD9E3924-5E88-7295-37D6-52372F90ECC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885831" y="5134788"/>
            <a:ext cx="1656183" cy="1628395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03319EB9-E710-BE56-3E73-3FB5CE6AD40F}"/>
              </a:ext>
            </a:extLst>
          </p:cNvPr>
          <p:cNvSpPr/>
          <p:nvPr/>
        </p:nvSpPr>
        <p:spPr>
          <a:xfrm>
            <a:off x="6867993" y="103803"/>
            <a:ext cx="1080000" cy="6660000"/>
          </a:xfrm>
          <a:prstGeom prst="rect">
            <a:avLst/>
          </a:prstGeom>
          <a:solidFill>
            <a:srgbClr val="FFDC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 : coins arrondis 21">
            <a:extLst>
              <a:ext uri="{FF2B5EF4-FFF2-40B4-BE49-F238E27FC236}">
                <a16:creationId xmlns:a16="http://schemas.microsoft.com/office/drawing/2014/main" id="{778FDFF6-24E3-933E-ECF2-D40A5C5C0EEB}"/>
              </a:ext>
            </a:extLst>
          </p:cNvPr>
          <p:cNvSpPr/>
          <p:nvPr/>
        </p:nvSpPr>
        <p:spPr>
          <a:xfrm>
            <a:off x="7040600" y="383522"/>
            <a:ext cx="720080" cy="4536504"/>
          </a:xfrm>
          <a:prstGeom prst="roundRect">
            <a:avLst/>
          </a:prstGeom>
          <a:solidFill>
            <a:schemeClr val="bg1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r>
              <a:rPr lang="fr-FR" sz="3200" dirty="0">
                <a:solidFill>
                  <a:schemeClr val="tx1"/>
                </a:solidFill>
                <a:latin typeface="Aloha March" panose="02000500000000000000" pitchFamily="2" charset="0"/>
                <a:ea typeface="Always In My Heart" panose="02000603000000000000" pitchFamily="2" charset="0"/>
              </a:rPr>
              <a:t>   Singapour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B7C237F-FE73-1D6D-4CF3-938B7BEC9C94}"/>
              </a:ext>
            </a:extLst>
          </p:cNvPr>
          <p:cNvSpPr/>
          <p:nvPr/>
        </p:nvSpPr>
        <p:spPr>
          <a:xfrm rot="16200000">
            <a:off x="7037762" y="515424"/>
            <a:ext cx="88357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oha March" panose="02000500000000000000" pitchFamily="2" charset="0"/>
                <a:ea typeface="Always In My Heart" panose="02000603000000000000" pitchFamily="2" charset="0"/>
              </a:rPr>
              <a:t>CP</a:t>
            </a:r>
          </a:p>
        </p:txBody>
      </p:sp>
      <p:pic>
        <p:nvPicPr>
          <p:cNvPr id="25" name="Graphique 24">
            <a:extLst>
              <a:ext uri="{FF2B5EF4-FFF2-40B4-BE49-F238E27FC236}">
                <a16:creationId xmlns:a16="http://schemas.microsoft.com/office/drawing/2014/main" id="{F37A0BC9-0A4B-3633-0103-4A6E2F78D4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82240" y="6060408"/>
            <a:ext cx="1036800" cy="698592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5BDFF5DB-C7C5-6009-9D6E-064F47AFDB77}"/>
              </a:ext>
            </a:extLst>
          </p:cNvPr>
          <p:cNvSpPr/>
          <p:nvPr/>
        </p:nvSpPr>
        <p:spPr>
          <a:xfrm rot="16200000">
            <a:off x="8556883" y="6284164"/>
            <a:ext cx="1026243" cy="2628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108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© CENICIENTA</a:t>
            </a:r>
            <a:endParaRPr lang="fr-FR" sz="1108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02B3869-B21E-0F2C-1644-52BF29742A21}"/>
              </a:ext>
            </a:extLst>
          </p:cNvPr>
          <p:cNvSpPr/>
          <p:nvPr/>
        </p:nvSpPr>
        <p:spPr>
          <a:xfrm rot="16200000">
            <a:off x="8527227" y="5284877"/>
            <a:ext cx="1085554" cy="2628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108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Images: </a:t>
            </a:r>
            <a:r>
              <a:rPr lang="fr-FR" sz="1108" dirty="0" err="1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  <a:hlinkClick r:id="rId10"/>
              </a:rPr>
              <a:t>Freepik</a:t>
            </a:r>
            <a:endParaRPr lang="fr-FR" sz="1108" dirty="0"/>
          </a:p>
        </p:txBody>
      </p:sp>
    </p:spTree>
    <p:extLst>
      <p:ext uri="{BB962C8B-B14F-4D97-AF65-F5344CB8AC3E}">
        <p14:creationId xmlns:p14="http://schemas.microsoft.com/office/powerpoint/2010/main" val="30372200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dpi="0" rotWithShape="1">
          <a:blip xmlns:r="http://schemas.openxmlformats.org/officeDocument/2006/relationships" r:embed="rId1"/>
          <a:srcRect/>
          <a:stretch>
            <a:fillRect/>
          </a:stretch>
        </a:blipFill>
        <a:ln>
          <a:solidFill>
            <a:schemeClr val="bg1">
              <a:lumMod val="75000"/>
            </a:schemeClr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602</TotalTime>
  <Words>101</Words>
  <Application>Microsoft Office PowerPoint</Application>
  <PresentationFormat>Affichage à l'écran (4:3)</PresentationFormat>
  <Paragraphs>39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Aloha March</vt:lpstr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Sandrine</dc:creator>
  <cp:lastModifiedBy>Sandrine RION</cp:lastModifiedBy>
  <cp:revision>125</cp:revision>
  <dcterms:created xsi:type="dcterms:W3CDTF">2012-07-20T08:45:55Z</dcterms:created>
  <dcterms:modified xsi:type="dcterms:W3CDTF">2023-07-11T15:20:54Z</dcterms:modified>
</cp:coreProperties>
</file>