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9144000" cy="6858000" type="screen4x3"/>
  <p:notesSz cx="6858000" cy="97139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EDDCAD"/>
    <a:srgbClr val="D1A62E"/>
    <a:srgbClr val="EEDDFF"/>
    <a:srgbClr val="E2C5FF"/>
    <a:srgbClr val="CCCCFF"/>
    <a:srgbClr val="DDF2FF"/>
    <a:srgbClr val="FFDCB9"/>
    <a:srgbClr val="FF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74" autoAdjust="0"/>
  </p:normalViewPr>
  <p:slideViewPr>
    <p:cSldViewPr>
      <p:cViewPr varScale="1">
        <p:scale>
          <a:sx n="111" d="100"/>
          <a:sy n="111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3A4D-637D-496F-96C4-4EFFF217DCA2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B70A-1BC8-4F03-B387-200370477C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3A4D-637D-496F-96C4-4EFFF217DCA2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B70A-1BC8-4F03-B387-200370477C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3A4D-637D-496F-96C4-4EFFF217DCA2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B70A-1BC8-4F03-B387-200370477C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3A4D-637D-496F-96C4-4EFFF217DCA2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B70A-1BC8-4F03-B387-200370477C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3A4D-637D-496F-96C4-4EFFF217DCA2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B70A-1BC8-4F03-B387-200370477C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3A4D-637D-496F-96C4-4EFFF217DCA2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B70A-1BC8-4F03-B387-200370477C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3A4D-637D-496F-96C4-4EFFF217DCA2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B70A-1BC8-4F03-B387-200370477C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3A4D-637D-496F-96C4-4EFFF217DCA2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B70A-1BC8-4F03-B387-200370477C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3A4D-637D-496F-96C4-4EFFF217DCA2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B70A-1BC8-4F03-B387-200370477C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3A4D-637D-496F-96C4-4EFFF217DCA2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B70A-1BC8-4F03-B387-200370477C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83A4D-637D-496F-96C4-4EFFF217DCA2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1B70A-1BC8-4F03-B387-200370477C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83A4D-637D-496F-96C4-4EFFF217DCA2}" type="datetimeFigureOut">
              <a:rPr lang="fr-FR" smtClean="0"/>
              <a:pPr/>
              <a:t>11/07/2023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1B70A-1BC8-4F03-B387-200370477C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hyperlink" Target="https://fr.freepik.com/vecteurs-premium/collection-oiseaux-exotiques-plats_4907878.htm#&amp;position=16&amp;from_view=use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F872FBC-5F63-4E60-A43F-204D6313222C}"/>
              </a:ext>
            </a:extLst>
          </p:cNvPr>
          <p:cNvSpPr/>
          <p:nvPr/>
        </p:nvSpPr>
        <p:spPr>
          <a:xfrm>
            <a:off x="72008" y="81368"/>
            <a:ext cx="2016000" cy="6660000"/>
          </a:xfrm>
          <a:prstGeom prst="rec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7318C8B9-35A6-4FC8-9090-0D9C32BF9A39}"/>
              </a:ext>
            </a:extLst>
          </p:cNvPr>
          <p:cNvSpPr/>
          <p:nvPr/>
        </p:nvSpPr>
        <p:spPr>
          <a:xfrm>
            <a:off x="323528" y="501841"/>
            <a:ext cx="1512168" cy="4536504"/>
          </a:xfrm>
          <a:prstGeom prst="round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Classeur</a:t>
            </a:r>
            <a:r>
              <a:rPr lang="fr-FR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oha March" panose="02000500000000000000" pitchFamily="2" charset="0"/>
                <a:ea typeface="Always In My Heart" panose="02000603000000000000" pitchFamily="2" charset="0"/>
              </a:rPr>
              <a:t> CP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0072C29-CEB4-4B23-85E8-382AC29B75BB}"/>
              </a:ext>
            </a:extLst>
          </p:cNvPr>
          <p:cNvSpPr/>
          <p:nvPr/>
        </p:nvSpPr>
        <p:spPr>
          <a:xfrm>
            <a:off x="2221415" y="81368"/>
            <a:ext cx="1080000" cy="6660000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02664C59-0D5F-417C-867D-5BE857F26547}"/>
              </a:ext>
            </a:extLst>
          </p:cNvPr>
          <p:cNvSpPr/>
          <p:nvPr/>
        </p:nvSpPr>
        <p:spPr>
          <a:xfrm>
            <a:off x="2400800" y="361087"/>
            <a:ext cx="720080" cy="4536504"/>
          </a:xfrm>
          <a:prstGeom prst="round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Questionner le monde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AF838DE-6A6C-4F64-AEE5-B12738AC2D15}"/>
              </a:ext>
            </a:extLst>
          </p:cNvPr>
          <p:cNvSpPr/>
          <p:nvPr/>
        </p:nvSpPr>
        <p:spPr>
          <a:xfrm>
            <a:off x="3514327" y="81368"/>
            <a:ext cx="1080000" cy="66600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A1934149-35C9-4E15-A73B-80238F2D131F}"/>
              </a:ext>
            </a:extLst>
          </p:cNvPr>
          <p:cNvSpPr/>
          <p:nvPr/>
        </p:nvSpPr>
        <p:spPr>
          <a:xfrm>
            <a:off x="3693712" y="361087"/>
            <a:ext cx="720080" cy="4536504"/>
          </a:xfrm>
          <a:prstGeom prst="round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Suivi des élèves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D04444F-F7C0-429C-A7E5-7DBB21492927}"/>
              </a:ext>
            </a:extLst>
          </p:cNvPr>
          <p:cNvSpPr/>
          <p:nvPr/>
        </p:nvSpPr>
        <p:spPr>
          <a:xfrm>
            <a:off x="4778986" y="81368"/>
            <a:ext cx="1080000" cy="666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30DC7036-FBED-454E-876C-389929518788}"/>
              </a:ext>
            </a:extLst>
          </p:cNvPr>
          <p:cNvSpPr/>
          <p:nvPr/>
        </p:nvSpPr>
        <p:spPr>
          <a:xfrm>
            <a:off x="4958371" y="361087"/>
            <a:ext cx="720080" cy="4536504"/>
          </a:xfrm>
          <a:prstGeom prst="round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Divers classe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3659CC7-4037-42A9-926A-F856CFD0127B}"/>
              </a:ext>
            </a:extLst>
          </p:cNvPr>
          <p:cNvSpPr/>
          <p:nvPr/>
        </p:nvSpPr>
        <p:spPr>
          <a:xfrm>
            <a:off x="6043645" y="81368"/>
            <a:ext cx="1080000" cy="666000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03A7760F-21FA-4752-BD5A-396B5D429A97}"/>
              </a:ext>
            </a:extLst>
          </p:cNvPr>
          <p:cNvSpPr/>
          <p:nvPr/>
        </p:nvSpPr>
        <p:spPr>
          <a:xfrm>
            <a:off x="6223030" y="361087"/>
            <a:ext cx="720080" cy="4536504"/>
          </a:xfrm>
          <a:prstGeom prst="round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3200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Maths Singapour CP 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B5D36E1-6745-4453-B174-DDB3A6E7C402}"/>
              </a:ext>
            </a:extLst>
          </p:cNvPr>
          <p:cNvSpPr/>
          <p:nvPr/>
        </p:nvSpPr>
        <p:spPr>
          <a:xfrm>
            <a:off x="7308304" y="81368"/>
            <a:ext cx="1080000" cy="6660000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E9066D8A-2659-40D4-A79C-024F40B5F9A1}"/>
              </a:ext>
            </a:extLst>
          </p:cNvPr>
          <p:cNvSpPr/>
          <p:nvPr/>
        </p:nvSpPr>
        <p:spPr>
          <a:xfrm>
            <a:off x="7487689" y="361087"/>
            <a:ext cx="720080" cy="4536504"/>
          </a:xfrm>
          <a:prstGeom prst="round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fr-FR" sz="3200" dirty="0">
                <a:solidFill>
                  <a:schemeClr val="tx1"/>
                </a:solidFill>
                <a:latin typeface="Aloha March" panose="02000500000000000000" pitchFamily="2" charset="0"/>
                <a:ea typeface="Always In My Heart" panose="02000603000000000000" pitchFamily="2" charset="0"/>
              </a:rPr>
              <a:t>     Classeur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A757E70-ADFD-400E-AB62-56C2F25F03B1}"/>
              </a:ext>
            </a:extLst>
          </p:cNvPr>
          <p:cNvSpPr/>
          <p:nvPr/>
        </p:nvSpPr>
        <p:spPr>
          <a:xfrm rot="16200000">
            <a:off x="7376649" y="1411070"/>
            <a:ext cx="109998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oha March" panose="02000500000000000000" pitchFamily="2" charset="0"/>
                <a:ea typeface="Always In My Heart" panose="02000603000000000000" pitchFamily="2" charset="0"/>
              </a:rPr>
              <a:t>CE1</a:t>
            </a:r>
          </a:p>
        </p:txBody>
      </p:sp>
      <p:pic>
        <p:nvPicPr>
          <p:cNvPr id="47" name="Graphique 46">
            <a:extLst>
              <a:ext uri="{FF2B5EF4-FFF2-40B4-BE49-F238E27FC236}">
                <a16:creationId xmlns:a16="http://schemas.microsoft.com/office/drawing/2014/main" id="{F1F9967D-442F-4E66-B5F3-DC6A0FBA8E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995" y="5139168"/>
            <a:ext cx="1967406" cy="1602199"/>
          </a:xfrm>
          <a:prstGeom prst="rect">
            <a:avLst/>
          </a:prstGeom>
        </p:spPr>
      </p:pic>
      <p:pic>
        <p:nvPicPr>
          <p:cNvPr id="48" name="Graphique 47">
            <a:extLst>
              <a:ext uri="{FF2B5EF4-FFF2-40B4-BE49-F238E27FC236}">
                <a16:creationId xmlns:a16="http://schemas.microsoft.com/office/drawing/2014/main" id="{2E64DF50-354F-4688-897B-678F671457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3563888" y="5366101"/>
            <a:ext cx="1008112" cy="1357243"/>
          </a:xfrm>
          <a:prstGeom prst="rect">
            <a:avLst/>
          </a:prstGeom>
        </p:spPr>
      </p:pic>
      <p:pic>
        <p:nvPicPr>
          <p:cNvPr id="50" name="Graphique 49">
            <a:extLst>
              <a:ext uri="{FF2B5EF4-FFF2-40B4-BE49-F238E27FC236}">
                <a16:creationId xmlns:a16="http://schemas.microsoft.com/office/drawing/2014/main" id="{ED877B91-D581-4FF5-A93C-C59AC9C0C2D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r="1590"/>
          <a:stretch/>
        </p:blipFill>
        <p:spPr>
          <a:xfrm>
            <a:off x="2314545" y="5139168"/>
            <a:ext cx="998033" cy="1526578"/>
          </a:xfrm>
          <a:prstGeom prst="rect">
            <a:avLst/>
          </a:prstGeom>
        </p:spPr>
      </p:pic>
      <p:pic>
        <p:nvPicPr>
          <p:cNvPr id="51" name="Graphique 50">
            <a:extLst>
              <a:ext uri="{FF2B5EF4-FFF2-40B4-BE49-F238E27FC236}">
                <a16:creationId xmlns:a16="http://schemas.microsoft.com/office/drawing/2014/main" id="{AF337441-80EF-4A17-8718-8480393B900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4822335" y="224602"/>
            <a:ext cx="992151" cy="1006377"/>
          </a:xfrm>
          <a:prstGeom prst="rect">
            <a:avLst/>
          </a:prstGeom>
        </p:spPr>
      </p:pic>
      <p:pic>
        <p:nvPicPr>
          <p:cNvPr id="52" name="Graphique 51">
            <a:extLst>
              <a:ext uri="{FF2B5EF4-FFF2-40B4-BE49-F238E27FC236}">
                <a16:creationId xmlns:a16="http://schemas.microsoft.com/office/drawing/2014/main" id="{13905EE0-B4F6-4348-B0E0-5D0C93D25847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 r="6572"/>
          <a:stretch/>
        </p:blipFill>
        <p:spPr>
          <a:xfrm>
            <a:off x="7435792" y="224602"/>
            <a:ext cx="952512" cy="728222"/>
          </a:xfrm>
          <a:prstGeom prst="rect">
            <a:avLst/>
          </a:prstGeom>
        </p:spPr>
      </p:pic>
      <p:pic>
        <p:nvPicPr>
          <p:cNvPr id="53" name="Graphique 52">
            <a:extLst>
              <a:ext uri="{FF2B5EF4-FFF2-40B4-BE49-F238E27FC236}">
                <a16:creationId xmlns:a16="http://schemas.microsoft.com/office/drawing/2014/main" id="{BB001846-2081-4729-B798-F57249C304DC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 b="2648"/>
          <a:stretch/>
        </p:blipFill>
        <p:spPr>
          <a:xfrm>
            <a:off x="4832559" y="4991446"/>
            <a:ext cx="942716" cy="1731898"/>
          </a:xfrm>
          <a:prstGeom prst="rect">
            <a:avLst/>
          </a:prstGeom>
        </p:spPr>
      </p:pic>
      <p:pic>
        <p:nvPicPr>
          <p:cNvPr id="54" name="Graphique 53">
            <a:extLst>
              <a:ext uri="{FF2B5EF4-FFF2-40B4-BE49-F238E27FC236}">
                <a16:creationId xmlns:a16="http://schemas.microsoft.com/office/drawing/2014/main" id="{CF777B47-FC98-4B4D-B8D2-906C0D8ED16B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 b="5310"/>
          <a:stretch/>
        </p:blipFill>
        <p:spPr>
          <a:xfrm>
            <a:off x="5933668" y="5492132"/>
            <a:ext cx="1198294" cy="1242158"/>
          </a:xfrm>
          <a:prstGeom prst="rect">
            <a:avLst/>
          </a:prstGeom>
        </p:spPr>
      </p:pic>
      <p:pic>
        <p:nvPicPr>
          <p:cNvPr id="56" name="Graphique 55">
            <a:extLst>
              <a:ext uri="{FF2B5EF4-FFF2-40B4-BE49-F238E27FC236}">
                <a16:creationId xmlns:a16="http://schemas.microsoft.com/office/drawing/2014/main" id="{30C80197-1698-47D4-A000-6DE25AF2FCB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80107" y="69331"/>
            <a:ext cx="1080000" cy="834544"/>
          </a:xfrm>
          <a:prstGeom prst="rect">
            <a:avLst/>
          </a:prstGeom>
        </p:spPr>
      </p:pic>
      <p:pic>
        <p:nvPicPr>
          <p:cNvPr id="57" name="Graphique 56">
            <a:extLst>
              <a:ext uri="{FF2B5EF4-FFF2-40B4-BE49-F238E27FC236}">
                <a16:creationId xmlns:a16="http://schemas.microsoft.com/office/drawing/2014/main" id="{F5DBF223-622E-4E38-9848-FB3A2C329153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rcRect l="5847"/>
          <a:stretch/>
        </p:blipFill>
        <p:spPr>
          <a:xfrm>
            <a:off x="7308304" y="5643225"/>
            <a:ext cx="1080000" cy="107600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EE1EDC5-B442-905A-352A-914E6BFC9635}"/>
              </a:ext>
            </a:extLst>
          </p:cNvPr>
          <p:cNvSpPr/>
          <p:nvPr/>
        </p:nvSpPr>
        <p:spPr>
          <a:xfrm rot="16200000">
            <a:off x="8556883" y="6284164"/>
            <a:ext cx="1026243" cy="262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8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© CENICIENTA</a:t>
            </a:r>
            <a:endParaRPr lang="fr-FR" sz="1108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D7B306-8984-AF46-7EDE-780B53F6421D}"/>
              </a:ext>
            </a:extLst>
          </p:cNvPr>
          <p:cNvSpPr/>
          <p:nvPr/>
        </p:nvSpPr>
        <p:spPr>
          <a:xfrm rot="16200000">
            <a:off x="8527227" y="5284877"/>
            <a:ext cx="1085554" cy="262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8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Images: </a:t>
            </a:r>
            <a:r>
              <a:rPr lang="fr-FR" sz="1108" dirty="0" err="1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20"/>
              </a:rPr>
              <a:t>Freepik</a:t>
            </a:r>
            <a:endParaRPr lang="fr-FR" sz="1108" dirty="0"/>
          </a:p>
        </p:txBody>
      </p:sp>
    </p:spTree>
    <p:extLst>
      <p:ext uri="{BB962C8B-B14F-4D97-AF65-F5344CB8AC3E}">
        <p14:creationId xmlns:p14="http://schemas.microsoft.com/office/powerpoint/2010/main" val="1807607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solidFill>
            <a:schemeClr val="bg1">
              <a:lumMod val="75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21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Aloha March</vt:lpstr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Sandrine RION</cp:lastModifiedBy>
  <cp:revision>125</cp:revision>
  <dcterms:created xsi:type="dcterms:W3CDTF">2012-07-20T08:45:55Z</dcterms:created>
  <dcterms:modified xsi:type="dcterms:W3CDTF">2023-07-11T15:20:30Z</dcterms:modified>
</cp:coreProperties>
</file>